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56" r:id="rId4"/>
    <p:sldId id="262" r:id="rId5"/>
    <p:sldId id="261" r:id="rId6"/>
    <p:sldId id="264" r:id="rId7"/>
    <p:sldId id="304" r:id="rId8"/>
    <p:sldId id="273" r:id="rId9"/>
    <p:sldId id="276" r:id="rId10"/>
    <p:sldId id="270" r:id="rId11"/>
    <p:sldId id="279" r:id="rId12"/>
    <p:sldId id="275" r:id="rId13"/>
    <p:sldId id="274" r:id="rId14"/>
    <p:sldId id="277" r:id="rId15"/>
    <p:sldId id="278" r:id="rId16"/>
    <p:sldId id="280" r:id="rId17"/>
    <p:sldId id="281" r:id="rId18"/>
    <p:sldId id="282" r:id="rId19"/>
    <p:sldId id="271" r:id="rId20"/>
    <p:sldId id="286" r:id="rId21"/>
    <p:sldId id="287" r:id="rId22"/>
    <p:sldId id="285" r:id="rId23"/>
    <p:sldId id="299" r:id="rId24"/>
    <p:sldId id="290" r:id="rId25"/>
    <p:sldId id="272" r:id="rId26"/>
    <p:sldId id="289" r:id="rId27"/>
    <p:sldId id="291" r:id="rId28"/>
    <p:sldId id="284" r:id="rId29"/>
    <p:sldId id="283" r:id="rId30"/>
    <p:sldId id="292" r:id="rId31"/>
    <p:sldId id="293" r:id="rId32"/>
    <p:sldId id="295" r:id="rId33"/>
    <p:sldId id="343" r:id="rId34"/>
    <p:sldId id="294" r:id="rId35"/>
    <p:sldId id="296" r:id="rId36"/>
    <p:sldId id="297" r:id="rId37"/>
    <p:sldId id="298" r:id="rId38"/>
    <p:sldId id="265" r:id="rId39"/>
    <p:sldId id="301" r:id="rId40"/>
    <p:sldId id="300" r:id="rId41"/>
    <p:sldId id="305" r:id="rId42"/>
    <p:sldId id="266" r:id="rId43"/>
    <p:sldId id="288" r:id="rId44"/>
    <p:sldId id="269" r:id="rId45"/>
    <p:sldId id="268" r:id="rId46"/>
    <p:sldId id="260" r:id="rId47"/>
    <p:sldId id="263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730" y="58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C211-4215-A04F-7C5EB6C9DF58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211-4215-A04F-7C5EB6C9DF5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11-4215-A04F-7C5EB6C9D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AB-4A20-B989-AA7FFAF3B1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AB-4A20-B989-AA7FFAF3B1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AB-4A20-B989-AA7FFAF3B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B03B-4028-9886-70CE2B6CBE3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03B-4028-9886-70CE2B6CBE35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B03B-4028-9886-70CE2B6CBE35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6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3B-4028-9886-70CE2B6CBE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8-B03B-4028-9886-70CE2B6CBE35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A-B03B-4028-9886-70CE2B6CBE35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C-B03B-4028-9886-70CE2B6CBE35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03B-4028-9886-70CE2B6CB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116-493B-8BC6-E1492E3FF30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16-493B-8BC6-E1492E3FF30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16-493B-8BC6-E1492E3FF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FD15-4079-8F97-1C9BE2065EB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D15-4079-8F97-1C9BE2065EB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15-4079-8F97-1C9BE2065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05F9-40A8-A41F-1746503D048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5F9-40A8-A41F-1746503D048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F9-40A8-A41F-1746503D04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FF3-44FF-8976-5492FFC1B49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FF3-44FF-8976-5492FFC1B4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F3-44FF-8976-5492FFC1B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0.03675</cdr:x>
      <cdr:y>0.02546</cdr:y>
    </cdr:from>
    <cdr:to>
      <cdr:x>0.34588</cdr:x>
      <cdr:y>0.1663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51024" y="55546"/>
          <a:ext cx="1270372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A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0.33635</cdr:y>
    </cdr:from>
    <cdr:to>
      <cdr:x>0.37174</cdr:x>
      <cdr:y>0.47719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65408" y="733944"/>
          <a:ext cx="1362260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B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0.65708</cdr:y>
    </cdr:from>
    <cdr:to>
      <cdr:x>0.39535</cdr:x>
      <cdr:y>0.79792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65407" y="1433825"/>
          <a:ext cx="1459289" cy="30732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C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C3CDBC2D-C9C0-4D36-A0F9-7EDE3B294276}"/>
              </a:ext>
            </a:extLst>
          </p:cNvPr>
          <p:cNvSpPr/>
          <p:nvPr userDrawn="1"/>
        </p:nvSpPr>
        <p:spPr>
          <a:xfrm>
            <a:off x="3546532" y="605216"/>
            <a:ext cx="7739777" cy="56541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665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51534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7404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7877AA66-AAFD-429C-B217-380BEF1ADDE2}"/>
              </a:ext>
            </a:extLst>
          </p:cNvPr>
          <p:cNvSpPr/>
          <p:nvPr userDrawn="1"/>
        </p:nvSpPr>
        <p:spPr>
          <a:xfrm>
            <a:off x="3777404" y="3657674"/>
            <a:ext cx="2160000" cy="64800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52C85C1-7D9E-4F23-85EA-6A451FF0BEF6}"/>
              </a:ext>
            </a:extLst>
          </p:cNvPr>
          <p:cNvSpPr/>
          <p:nvPr userDrawn="1"/>
        </p:nvSpPr>
        <p:spPr>
          <a:xfrm>
            <a:off x="6351534" y="3647370"/>
            <a:ext cx="2160000" cy="64800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E05C1512-E9F1-4355-8FF9-6A6F0DFFCB7B}"/>
              </a:ext>
            </a:extLst>
          </p:cNvPr>
          <p:cNvSpPr/>
          <p:nvPr userDrawn="1"/>
        </p:nvSpPr>
        <p:spPr>
          <a:xfrm>
            <a:off x="8925665" y="3657674"/>
            <a:ext cx="2160000" cy="648000"/>
          </a:xfrm>
          <a:prstGeom prst="rect">
            <a:avLst/>
          </a:prstGeom>
          <a:solidFill>
            <a:schemeClr val="accent4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494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90688" y="729342"/>
            <a:ext cx="4982112" cy="49821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376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35876" y="-42652"/>
            <a:ext cx="5614876" cy="6900652"/>
          </a:xfrm>
          <a:custGeom>
            <a:avLst/>
            <a:gdLst>
              <a:gd name="connsiteX0" fmla="*/ 0 w 4181475"/>
              <a:gd name="connsiteY0" fmla="*/ 0 h 6905625"/>
              <a:gd name="connsiteX1" fmla="*/ 4181475 w 4181475"/>
              <a:gd name="connsiteY1" fmla="*/ 9525 h 6905625"/>
              <a:gd name="connsiteX2" fmla="*/ 1000125 w 4181475"/>
              <a:gd name="connsiteY2" fmla="*/ 6877050 h 6905625"/>
              <a:gd name="connsiteX3" fmla="*/ 38100 w 4181475"/>
              <a:gd name="connsiteY3" fmla="*/ 6905625 h 6905625"/>
              <a:gd name="connsiteX4" fmla="*/ 0 w 4181475"/>
              <a:gd name="connsiteY4" fmla="*/ 0 h 6905625"/>
              <a:gd name="connsiteX0" fmla="*/ 125 w 4143375"/>
              <a:gd name="connsiteY0" fmla="*/ 0 h 6915198"/>
              <a:gd name="connsiteX1" fmla="*/ 4143375 w 4143375"/>
              <a:gd name="connsiteY1" fmla="*/ 19098 h 6915198"/>
              <a:gd name="connsiteX2" fmla="*/ 962025 w 4143375"/>
              <a:gd name="connsiteY2" fmla="*/ 6886623 h 6915198"/>
              <a:gd name="connsiteX3" fmla="*/ 0 w 4143375"/>
              <a:gd name="connsiteY3" fmla="*/ 6915198 h 6915198"/>
              <a:gd name="connsiteX4" fmla="*/ 125 w 4143375"/>
              <a:gd name="connsiteY4" fmla="*/ 0 h 6915198"/>
              <a:gd name="connsiteX0" fmla="*/ 125 w 4143375"/>
              <a:gd name="connsiteY0" fmla="*/ 0 h 6915198"/>
              <a:gd name="connsiteX1" fmla="*/ 4143375 w 4143375"/>
              <a:gd name="connsiteY1" fmla="*/ 19098 h 6915198"/>
              <a:gd name="connsiteX2" fmla="*/ 990694 w 4143375"/>
              <a:gd name="connsiteY2" fmla="*/ 6905770 h 6915198"/>
              <a:gd name="connsiteX3" fmla="*/ 0 w 4143375"/>
              <a:gd name="connsiteY3" fmla="*/ 6915198 h 6915198"/>
              <a:gd name="connsiteX4" fmla="*/ 125 w 4143375"/>
              <a:gd name="connsiteY4" fmla="*/ 0 h 6915198"/>
              <a:gd name="connsiteX0" fmla="*/ 125 w 4191156"/>
              <a:gd name="connsiteY0" fmla="*/ 28768 h 6943966"/>
              <a:gd name="connsiteX1" fmla="*/ 4191156 w 4191156"/>
              <a:gd name="connsiteY1" fmla="*/ 0 h 6943966"/>
              <a:gd name="connsiteX2" fmla="*/ 990694 w 4191156"/>
              <a:gd name="connsiteY2" fmla="*/ 6934538 h 6943966"/>
              <a:gd name="connsiteX3" fmla="*/ 0 w 4191156"/>
              <a:gd name="connsiteY3" fmla="*/ 6943966 h 6943966"/>
              <a:gd name="connsiteX4" fmla="*/ 125 w 4191156"/>
              <a:gd name="connsiteY4" fmla="*/ 28768 h 6943966"/>
              <a:gd name="connsiteX0" fmla="*/ 125 w 4191156"/>
              <a:gd name="connsiteY0" fmla="*/ 28768 h 6943966"/>
              <a:gd name="connsiteX1" fmla="*/ 4191156 w 4191156"/>
              <a:gd name="connsiteY1" fmla="*/ 0 h 6943966"/>
              <a:gd name="connsiteX2" fmla="*/ 1028919 w 4191156"/>
              <a:gd name="connsiteY2" fmla="*/ 6924966 h 6943966"/>
              <a:gd name="connsiteX3" fmla="*/ 0 w 4191156"/>
              <a:gd name="connsiteY3" fmla="*/ 6943966 h 6943966"/>
              <a:gd name="connsiteX4" fmla="*/ 125 w 4191156"/>
              <a:gd name="connsiteY4" fmla="*/ 28768 h 6943966"/>
              <a:gd name="connsiteX0" fmla="*/ 125 w 4213174"/>
              <a:gd name="connsiteY0" fmla="*/ 0 h 6915198"/>
              <a:gd name="connsiteX1" fmla="*/ 4213174 w 4213174"/>
              <a:gd name="connsiteY1" fmla="*/ 7993 h 6915198"/>
              <a:gd name="connsiteX2" fmla="*/ 1028919 w 4213174"/>
              <a:gd name="connsiteY2" fmla="*/ 6896198 h 6915198"/>
              <a:gd name="connsiteX3" fmla="*/ 0 w 4213174"/>
              <a:gd name="connsiteY3" fmla="*/ 6915198 h 6915198"/>
              <a:gd name="connsiteX4" fmla="*/ 125 w 4213174"/>
              <a:gd name="connsiteY4" fmla="*/ 0 h 6915198"/>
              <a:gd name="connsiteX0" fmla="*/ 125 w 4191156"/>
              <a:gd name="connsiteY0" fmla="*/ 0 h 6915198"/>
              <a:gd name="connsiteX1" fmla="*/ 4191156 w 4191156"/>
              <a:gd name="connsiteY1" fmla="*/ 640 h 6915198"/>
              <a:gd name="connsiteX2" fmla="*/ 1028919 w 4191156"/>
              <a:gd name="connsiteY2" fmla="*/ 6896198 h 6915198"/>
              <a:gd name="connsiteX3" fmla="*/ 0 w 4191156"/>
              <a:gd name="connsiteY3" fmla="*/ 6915198 h 6915198"/>
              <a:gd name="connsiteX4" fmla="*/ 125 w 4191156"/>
              <a:gd name="connsiteY4" fmla="*/ 0 h 6915198"/>
              <a:gd name="connsiteX0" fmla="*/ 125 w 4212595"/>
              <a:gd name="connsiteY0" fmla="*/ 0 h 6915198"/>
              <a:gd name="connsiteX1" fmla="*/ 4212595 w 4212595"/>
              <a:gd name="connsiteY1" fmla="*/ 38821 h 6915198"/>
              <a:gd name="connsiteX2" fmla="*/ 1028919 w 4212595"/>
              <a:gd name="connsiteY2" fmla="*/ 6896198 h 6915198"/>
              <a:gd name="connsiteX3" fmla="*/ 0 w 4212595"/>
              <a:gd name="connsiteY3" fmla="*/ 6915198 h 6915198"/>
              <a:gd name="connsiteX4" fmla="*/ 125 w 4212595"/>
              <a:gd name="connsiteY4" fmla="*/ 0 h 6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595" h="6915198">
                <a:moveTo>
                  <a:pt x="125" y="0"/>
                </a:moveTo>
                <a:lnTo>
                  <a:pt x="4212595" y="38821"/>
                </a:lnTo>
                <a:lnTo>
                  <a:pt x="1028919" y="6896198"/>
                </a:lnTo>
                <a:lnTo>
                  <a:pt x="0" y="6915198"/>
                </a:lnTo>
                <a:cubicBezTo>
                  <a:pt x="42" y="4610132"/>
                  <a:pt x="83" y="2305066"/>
                  <a:pt x="12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86753" y="-15933"/>
            <a:ext cx="3096056" cy="2466990"/>
            <a:chOff x="1827359" y="-19597"/>
            <a:chExt cx="3253206" cy="317333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Freeform 3"/>
            <p:cNvSpPr/>
            <p:nvPr userDrawn="1"/>
          </p:nvSpPr>
          <p:spPr>
            <a:xfrm>
              <a:off x="2727889" y="-19597"/>
              <a:ext cx="2352676" cy="3171824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Freeform 65"/>
            <p:cNvSpPr/>
            <p:nvPr userDrawn="1"/>
          </p:nvSpPr>
          <p:spPr>
            <a:xfrm>
              <a:off x="1827359" y="-18083"/>
              <a:ext cx="2352675" cy="3171825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0" name="Group 57">
            <a:extLst>
              <a:ext uri="{FF2B5EF4-FFF2-40B4-BE49-F238E27FC236}">
                <a16:creationId xmlns:a16="http://schemas.microsoft.com/office/drawing/2014/main" id="{EAB9B68E-0E3B-4BE0-B8F8-151B4F9AA20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41" name="Rounded Rectangle 58">
              <a:extLst>
                <a:ext uri="{FF2B5EF4-FFF2-40B4-BE49-F238E27FC236}">
                  <a16:creationId xmlns:a16="http://schemas.microsoft.com/office/drawing/2014/main" id="{FDB5674B-8954-45D6-856F-8635A461E0A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59">
              <a:extLst>
                <a:ext uri="{FF2B5EF4-FFF2-40B4-BE49-F238E27FC236}">
                  <a16:creationId xmlns:a16="http://schemas.microsoft.com/office/drawing/2014/main" id="{232323F7-730B-4115-90EB-2F2AD78DC6BD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48" name="Group 60">
              <a:extLst>
                <a:ext uri="{FF2B5EF4-FFF2-40B4-BE49-F238E27FC236}">
                  <a16:creationId xmlns:a16="http://schemas.microsoft.com/office/drawing/2014/main" id="{95EF7343-DE98-475F-9C99-3A196A57B89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49" name="Oval 61">
                <a:extLst>
                  <a:ext uri="{FF2B5EF4-FFF2-40B4-BE49-F238E27FC236}">
                    <a16:creationId xmlns:a16="http://schemas.microsoft.com/office/drawing/2014/main" id="{EAD9F21B-B819-474E-BF4D-5B3F0F9C074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Rounded Rectangle 62">
                <a:extLst>
                  <a:ext uri="{FF2B5EF4-FFF2-40B4-BE49-F238E27FC236}">
                    <a16:creationId xmlns:a16="http://schemas.microsoft.com/office/drawing/2014/main" id="{F2404D1F-E10C-4A44-82A1-AF5E7CBB6610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29C3365-4C47-476F-BD96-60948EEED497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64" name="Rounded Rectangle 52">
              <a:extLst>
                <a:ext uri="{FF2B5EF4-FFF2-40B4-BE49-F238E27FC236}">
                  <a16:creationId xmlns:a16="http://schemas.microsoft.com/office/drawing/2014/main" id="{903C2877-5648-4EA2-AAFC-71345F2CC0B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ectangle 53">
              <a:extLst>
                <a:ext uri="{FF2B5EF4-FFF2-40B4-BE49-F238E27FC236}">
                  <a16:creationId xmlns:a16="http://schemas.microsoft.com/office/drawing/2014/main" id="{D839E5E7-18B9-45E8-AE00-5146A6801EB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7" name="Group 54">
              <a:extLst>
                <a:ext uri="{FF2B5EF4-FFF2-40B4-BE49-F238E27FC236}">
                  <a16:creationId xmlns:a16="http://schemas.microsoft.com/office/drawing/2014/main" id="{BCF7304E-770A-438E-AF0D-155014D0B1F0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8" name="Oval 55">
                <a:extLst>
                  <a:ext uri="{FF2B5EF4-FFF2-40B4-BE49-F238E27FC236}">
                    <a16:creationId xmlns:a16="http://schemas.microsoft.com/office/drawing/2014/main" id="{5B498A21-13F9-4FD8-BA7A-4CF5B592C91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Rounded Rectangle 56">
                <a:extLst>
                  <a:ext uri="{FF2B5EF4-FFF2-40B4-BE49-F238E27FC236}">
                    <a16:creationId xmlns:a16="http://schemas.microsoft.com/office/drawing/2014/main" id="{A6711C24-306E-4C85-8E21-5B5B12708D31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70" name="Picture Placeholder 9">
            <a:extLst>
              <a:ext uri="{FF2B5EF4-FFF2-40B4-BE49-F238E27FC236}">
                <a16:creationId xmlns:a16="http://schemas.microsoft.com/office/drawing/2014/main" id="{A9684557-E735-4F99-9200-B752FE6329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1" name="Picture Placeholder 9">
            <a:extLst>
              <a:ext uri="{FF2B5EF4-FFF2-40B4-BE49-F238E27FC236}">
                <a16:creationId xmlns:a16="http://schemas.microsoft.com/office/drawing/2014/main" id="{E207400C-59DF-4155-A4E2-8588593E2F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72" name="Group 5">
            <a:extLst>
              <a:ext uri="{FF2B5EF4-FFF2-40B4-BE49-F238E27FC236}">
                <a16:creationId xmlns:a16="http://schemas.microsoft.com/office/drawing/2014/main" id="{6E65A757-CCD5-48A1-8DD3-F86E193ABBCE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73" name="Rounded Rectangle 41">
              <a:extLst>
                <a:ext uri="{FF2B5EF4-FFF2-40B4-BE49-F238E27FC236}">
                  <a16:creationId xmlns:a16="http://schemas.microsoft.com/office/drawing/2014/main" id="{7DF5FFA1-E879-4ECA-9B4C-31AAE46B98D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Rectangle 42">
              <a:extLst>
                <a:ext uri="{FF2B5EF4-FFF2-40B4-BE49-F238E27FC236}">
                  <a16:creationId xmlns:a16="http://schemas.microsoft.com/office/drawing/2014/main" id="{085BC32C-E608-44B8-A7A0-89B00F110C4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75" name="Group 6">
              <a:extLst>
                <a:ext uri="{FF2B5EF4-FFF2-40B4-BE49-F238E27FC236}">
                  <a16:creationId xmlns:a16="http://schemas.microsoft.com/office/drawing/2014/main" id="{56422AC3-6C41-4DC1-BFCF-E1FB16737474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6" name="Oval 44">
                <a:extLst>
                  <a:ext uri="{FF2B5EF4-FFF2-40B4-BE49-F238E27FC236}">
                    <a16:creationId xmlns:a16="http://schemas.microsoft.com/office/drawing/2014/main" id="{2EC257C4-0911-426B-A877-20FB5F821CD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ounded Rectangle 45">
                <a:extLst>
                  <a:ext uri="{FF2B5EF4-FFF2-40B4-BE49-F238E27FC236}">
                    <a16:creationId xmlns:a16="http://schemas.microsoft.com/office/drawing/2014/main" id="{8E296D12-D65E-431F-A0FB-A693E4FA6848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FBF029D3-590C-4B47-A9C3-7C543074FD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4D7B1FD0-5E10-43C8-B28F-F43B7DABD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17414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ame 67">
            <a:extLst>
              <a:ext uri="{FF2B5EF4-FFF2-40B4-BE49-F238E27FC236}">
                <a16:creationId xmlns:a16="http://schemas.microsoft.com/office/drawing/2014/main" id="{71F7F2F9-06B9-4C4A-A315-7234E3D0EA9B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98AB30-4CC4-4E40-A400-C63256AF74D7}"/>
              </a:ext>
            </a:extLst>
          </p:cNvPr>
          <p:cNvSpPr/>
          <p:nvPr userDrawn="1"/>
        </p:nvSpPr>
        <p:spPr>
          <a:xfrm>
            <a:off x="11658600" y="0"/>
            <a:ext cx="533400" cy="189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3BBC8D-D100-4F6F-AD90-78F516190CAA}"/>
              </a:ext>
            </a:extLst>
          </p:cNvPr>
          <p:cNvSpPr/>
          <p:nvPr userDrawn="1"/>
        </p:nvSpPr>
        <p:spPr>
          <a:xfrm>
            <a:off x="10207487" y="0"/>
            <a:ext cx="1984512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24FBA7-6BED-42DE-A0FA-6A940E4B60CF}"/>
              </a:ext>
            </a:extLst>
          </p:cNvPr>
          <p:cNvGrpSpPr/>
          <p:nvPr userDrawn="1"/>
        </p:nvGrpSpPr>
        <p:grpSpPr>
          <a:xfrm>
            <a:off x="10331184" y="0"/>
            <a:ext cx="1784616" cy="1828654"/>
            <a:chOff x="10211914" y="309106"/>
            <a:chExt cx="1980086" cy="2028947"/>
          </a:xfrm>
          <a:solidFill>
            <a:schemeClr val="accent1">
              <a:alpha val="70000"/>
            </a:schemeClr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4C975F1-8C2C-478C-83E8-8ACBDE2B4250}"/>
                </a:ext>
              </a:extLst>
            </p:cNvPr>
            <p:cNvSpPr/>
            <p:nvPr userDrawn="1"/>
          </p:nvSpPr>
          <p:spPr>
            <a:xfrm>
              <a:off x="10397155" y="1209459"/>
              <a:ext cx="1565331" cy="1128594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C5CA15-6612-47A7-B65D-CEBFD262B6FA}"/>
                </a:ext>
              </a:extLst>
            </p:cNvPr>
            <p:cNvSpPr/>
            <p:nvPr/>
          </p:nvSpPr>
          <p:spPr>
            <a:xfrm>
              <a:off x="10211914" y="508637"/>
              <a:ext cx="1617220" cy="864823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25172A5-F699-434F-A1EB-542441C23D51}"/>
                </a:ext>
              </a:extLst>
            </p:cNvPr>
            <p:cNvSpPr/>
            <p:nvPr/>
          </p:nvSpPr>
          <p:spPr>
            <a:xfrm>
              <a:off x="10232073" y="1273699"/>
              <a:ext cx="1176160" cy="1029139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76E5181-0308-4AAA-8FF0-7953A53B1C14}"/>
                </a:ext>
              </a:extLst>
            </p:cNvPr>
            <p:cNvSpPr/>
            <p:nvPr/>
          </p:nvSpPr>
          <p:spPr>
            <a:xfrm>
              <a:off x="10383787" y="607109"/>
              <a:ext cx="1106974" cy="709156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497464-B3E8-4C3B-BB51-53391021FCDC}"/>
                </a:ext>
              </a:extLst>
            </p:cNvPr>
            <p:cNvSpPr/>
            <p:nvPr userDrawn="1"/>
          </p:nvSpPr>
          <p:spPr>
            <a:xfrm>
              <a:off x="11776885" y="1615030"/>
              <a:ext cx="415115" cy="683210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420EDE7-2BF9-4E05-81B2-88D3886D1F65}"/>
                </a:ext>
              </a:extLst>
            </p:cNvPr>
            <p:cNvGrpSpPr/>
            <p:nvPr userDrawn="1"/>
          </p:nvGrpSpPr>
          <p:grpSpPr>
            <a:xfrm>
              <a:off x="11017480" y="309106"/>
              <a:ext cx="667060" cy="841378"/>
              <a:chOff x="10512715" y="-139148"/>
              <a:chExt cx="1292932" cy="1630806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22C5BA3-128D-4B16-AF22-A729590AD7A2}"/>
                  </a:ext>
                </a:extLst>
              </p:cNvPr>
              <p:cNvSpPr/>
              <p:nvPr/>
            </p:nvSpPr>
            <p:spPr>
              <a:xfrm>
                <a:off x="10512715" y="-139148"/>
                <a:ext cx="1292932" cy="1630806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C7E54EB-BE1F-4506-A298-64C9A4F9FE05}"/>
                  </a:ext>
                </a:extLst>
              </p:cNvPr>
              <p:cNvSpPr/>
              <p:nvPr/>
            </p:nvSpPr>
            <p:spPr>
              <a:xfrm>
                <a:off x="10895396" y="64446"/>
                <a:ext cx="563124" cy="558619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E083E7-BB4C-4C68-8894-E1185CCE478B}"/>
                </a:ext>
              </a:extLst>
            </p:cNvPr>
            <p:cNvSpPr/>
            <p:nvPr/>
          </p:nvSpPr>
          <p:spPr>
            <a:xfrm>
              <a:off x="10524814" y="1876042"/>
              <a:ext cx="185936" cy="138371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303229-68D9-4F64-96A1-276F451D9CE9}"/>
                </a:ext>
              </a:extLst>
            </p:cNvPr>
            <p:cNvSpPr/>
            <p:nvPr/>
          </p:nvSpPr>
          <p:spPr>
            <a:xfrm>
              <a:off x="10925676" y="2126505"/>
              <a:ext cx="207558" cy="112427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6C28CD-A16D-42C2-AA83-4E1BC90825E1}"/>
                </a:ext>
              </a:extLst>
            </p:cNvPr>
            <p:cNvSpPr/>
            <p:nvPr/>
          </p:nvSpPr>
          <p:spPr>
            <a:xfrm>
              <a:off x="11004127" y="2075118"/>
              <a:ext cx="142696" cy="121076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55A8FA9-0385-444C-8B81-2428754B2685}"/>
                </a:ext>
              </a:extLst>
            </p:cNvPr>
            <p:cNvSpPr/>
            <p:nvPr/>
          </p:nvSpPr>
          <p:spPr>
            <a:xfrm>
              <a:off x="10841578" y="953039"/>
              <a:ext cx="665914" cy="77834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D667E06-DC25-4D7F-87A4-868711F9DA6B}"/>
                </a:ext>
              </a:extLst>
            </p:cNvPr>
            <p:cNvSpPr/>
            <p:nvPr/>
          </p:nvSpPr>
          <p:spPr>
            <a:xfrm>
              <a:off x="10728735" y="1770729"/>
              <a:ext cx="441060" cy="23782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163A48-A625-4EAC-9F67-CF014897D8F8}"/>
                </a:ext>
              </a:extLst>
            </p:cNvPr>
            <p:cNvSpPr/>
            <p:nvPr/>
          </p:nvSpPr>
          <p:spPr>
            <a:xfrm>
              <a:off x="11039622" y="2170278"/>
              <a:ext cx="95131" cy="25945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09328019-552A-4D8D-A2FA-EC8410BE3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36" r:id="rId3"/>
    <p:sldLayoutId id="2147483753" r:id="rId4"/>
    <p:sldLayoutId id="2147483756" r:id="rId5"/>
    <p:sldLayoutId id="2147483745" r:id="rId6"/>
    <p:sldLayoutId id="2147483757" r:id="rId7"/>
    <p:sldLayoutId id="2147483752" r:id="rId8"/>
    <p:sldLayoutId id="2147483742" r:id="rId9"/>
    <p:sldLayoutId id="2147483731" r:id="rId10"/>
    <p:sldLayoutId id="2147483737" r:id="rId11"/>
    <p:sldLayoutId id="2147483746" r:id="rId12"/>
    <p:sldLayoutId id="2147483743" r:id="rId13"/>
    <p:sldLayoutId id="2147483741" r:id="rId14"/>
    <p:sldLayoutId id="2147483747" r:id="rId15"/>
    <p:sldLayoutId id="2147483748" r:id="rId16"/>
    <p:sldLayoutId id="2147483749" r:id="rId17"/>
    <p:sldLayoutId id="2147483750" r:id="rId18"/>
    <p:sldLayoutId id="2147483754" r:id="rId19"/>
    <p:sldLayoutId id="2147483755" r:id="rId20"/>
    <p:sldLayoutId id="2147483733" r:id="rId21"/>
    <p:sldLayoutId id="2147483734" r:id="rId2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6782912" y="4544473"/>
            <a:ext cx="5221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80850" y="5155710"/>
            <a:ext cx="1262227" cy="310203"/>
            <a:chOff x="3275856" y="1242391"/>
            <a:chExt cx="1656184" cy="407020"/>
          </a:xfrm>
        </p:grpSpPr>
        <p:sp>
          <p:nvSpPr>
            <p:cNvPr id="8" name="Rounded Rectangle 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733007" y="1346589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Free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761647" y="4154590"/>
            <a:ext cx="519311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B0175-C16E-4370-9F19-907513B18D12}"/>
              </a:ext>
            </a:extLst>
          </p:cNvPr>
          <p:cNvSpPr txBox="1"/>
          <p:nvPr/>
        </p:nvSpPr>
        <p:spPr>
          <a:xfrm>
            <a:off x="6733007" y="2137195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Coffee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9A723-6FE9-401C-82D6-D27A3905FDEE}"/>
              </a:ext>
            </a:extLst>
          </p:cNvPr>
          <p:cNvSpPr txBox="1"/>
          <p:nvPr/>
        </p:nvSpPr>
        <p:spPr>
          <a:xfrm>
            <a:off x="6733007" y="2927800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1A108DF-C749-43F1-A2F4-7FFBF5107D24}"/>
              </a:ext>
            </a:extLst>
          </p:cNvPr>
          <p:cNvSpPr/>
          <p:nvPr/>
        </p:nvSpPr>
        <p:spPr>
          <a:xfrm>
            <a:off x="1263686" y="1766147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A05A83-B46B-4A4E-9F1E-2B4A61AEAA4A}"/>
              </a:ext>
            </a:extLst>
          </p:cNvPr>
          <p:cNvSpPr/>
          <p:nvPr/>
        </p:nvSpPr>
        <p:spPr>
          <a:xfrm>
            <a:off x="1258288" y="3214113"/>
            <a:ext cx="702055" cy="70205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1217C-62D3-4BAD-AD5F-2C32C75B449B}"/>
              </a:ext>
            </a:extLst>
          </p:cNvPr>
          <p:cNvGrpSpPr/>
          <p:nvPr/>
        </p:nvGrpSpPr>
        <p:grpSpPr>
          <a:xfrm>
            <a:off x="855742" y="4276206"/>
            <a:ext cx="1485353" cy="1477328"/>
            <a:chOff x="2725123" y="4283314"/>
            <a:chExt cx="1292073" cy="14773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6AD502-03CA-4B41-BAC5-3544E91C6ED4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2106E-8EE8-40C5-A00C-5F624FCBD06B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Freeform 30">
            <a:extLst>
              <a:ext uri="{FF2B5EF4-FFF2-40B4-BE49-F238E27FC236}">
                <a16:creationId xmlns:a16="http://schemas.microsoft.com/office/drawing/2014/main" id="{C1EB0C59-7137-4815-BCBE-A6C2B3D1B10F}"/>
              </a:ext>
            </a:extLst>
          </p:cNvPr>
          <p:cNvSpPr/>
          <p:nvPr/>
        </p:nvSpPr>
        <p:spPr>
          <a:xfrm>
            <a:off x="6519648" y="1766147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3D171C-02DC-4A5E-BEEF-73AE91942746}"/>
              </a:ext>
            </a:extLst>
          </p:cNvPr>
          <p:cNvSpPr/>
          <p:nvPr/>
        </p:nvSpPr>
        <p:spPr>
          <a:xfrm>
            <a:off x="6514250" y="3214113"/>
            <a:ext cx="702055" cy="70205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2896A6-FB68-47C6-BCEE-06C06A9114BB}"/>
              </a:ext>
            </a:extLst>
          </p:cNvPr>
          <p:cNvGrpSpPr/>
          <p:nvPr/>
        </p:nvGrpSpPr>
        <p:grpSpPr>
          <a:xfrm>
            <a:off x="6121618" y="4276206"/>
            <a:ext cx="1485353" cy="1477328"/>
            <a:chOff x="2725123" y="4283314"/>
            <a:chExt cx="1292073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D0A24E-0788-4B5E-8A9E-3FFD46DE8F5E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607E50-DFAB-460E-AA1D-E93FE3D73B0E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Freeform 27">
            <a:extLst>
              <a:ext uri="{FF2B5EF4-FFF2-40B4-BE49-F238E27FC236}">
                <a16:creationId xmlns:a16="http://schemas.microsoft.com/office/drawing/2014/main" id="{2FAEFCE3-558C-4BAE-8B6F-F15D3B05D1F3}"/>
              </a:ext>
            </a:extLst>
          </p:cNvPr>
          <p:cNvSpPr/>
          <p:nvPr/>
        </p:nvSpPr>
        <p:spPr>
          <a:xfrm>
            <a:off x="3891667" y="1766147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541BC1-A216-462C-A81B-2A7FB5D326B8}"/>
              </a:ext>
            </a:extLst>
          </p:cNvPr>
          <p:cNvSpPr/>
          <p:nvPr/>
        </p:nvSpPr>
        <p:spPr>
          <a:xfrm>
            <a:off x="3886269" y="3214113"/>
            <a:ext cx="702055" cy="70205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D33A6C-DBCC-4B1C-B84C-6BC439AC4D96}"/>
              </a:ext>
            </a:extLst>
          </p:cNvPr>
          <p:cNvGrpSpPr/>
          <p:nvPr/>
        </p:nvGrpSpPr>
        <p:grpSpPr>
          <a:xfrm>
            <a:off x="3488680" y="4276206"/>
            <a:ext cx="1485353" cy="1477328"/>
            <a:chOff x="2725123" y="4283314"/>
            <a:chExt cx="1292073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F9533D-AB00-40AD-A7CC-DBB6D7FD9090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15ABA-B285-4924-BA5A-27A7398EA50F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2FAB06D8-22D7-4606-ADB3-FADACB5CC68B}"/>
              </a:ext>
            </a:extLst>
          </p:cNvPr>
          <p:cNvSpPr/>
          <p:nvPr/>
        </p:nvSpPr>
        <p:spPr>
          <a:xfrm>
            <a:off x="4025271" y="343656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AB424D12-3A26-4C49-97C2-52DF3AE3BCF0}"/>
              </a:ext>
            </a:extLst>
          </p:cNvPr>
          <p:cNvSpPr>
            <a:spLocks noChangeAspect="1"/>
          </p:cNvSpPr>
          <p:nvPr/>
        </p:nvSpPr>
        <p:spPr>
          <a:xfrm>
            <a:off x="1411314" y="340270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3D2D120D-76CA-446D-A375-CA0128EE8733}"/>
              </a:ext>
            </a:extLst>
          </p:cNvPr>
          <p:cNvSpPr>
            <a:spLocks noChangeAspect="1"/>
          </p:cNvSpPr>
          <p:nvPr/>
        </p:nvSpPr>
        <p:spPr>
          <a:xfrm>
            <a:off x="6686955" y="340270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E066C-AE53-4285-92B2-645FB7A4A1CC}"/>
              </a:ext>
            </a:extLst>
          </p:cNvPr>
          <p:cNvSpPr txBox="1"/>
          <p:nvPr/>
        </p:nvSpPr>
        <p:spPr>
          <a:xfrm>
            <a:off x="9053464" y="2993246"/>
            <a:ext cx="21867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94020-CB3D-4C3F-8A9A-D8D5E0046566}"/>
              </a:ext>
            </a:extLst>
          </p:cNvPr>
          <p:cNvSpPr txBox="1"/>
          <p:nvPr/>
        </p:nvSpPr>
        <p:spPr>
          <a:xfrm>
            <a:off x="8718090" y="1766147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Arrow Style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7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9641D-AE9F-45AE-BDD1-EA8DEB932396}"/>
              </a:ext>
            </a:extLst>
          </p:cNvPr>
          <p:cNvCxnSpPr>
            <a:cxnSpLocks/>
          </p:cNvCxnSpPr>
          <p:nvPr/>
        </p:nvCxnSpPr>
        <p:spPr>
          <a:xfrm>
            <a:off x="0" y="1047750"/>
            <a:ext cx="3190875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2AF976-EA9A-40FC-90BA-28D605302BF9}"/>
              </a:ext>
            </a:extLst>
          </p:cNvPr>
          <p:cNvCxnSpPr>
            <a:cxnSpLocks/>
          </p:cNvCxnSpPr>
          <p:nvPr/>
        </p:nvCxnSpPr>
        <p:spPr>
          <a:xfrm>
            <a:off x="3190875" y="1047750"/>
            <a:ext cx="1619250" cy="454342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64B167-6379-47C0-9598-AB08FE75E293}"/>
              </a:ext>
            </a:extLst>
          </p:cNvPr>
          <p:cNvCxnSpPr>
            <a:cxnSpLocks/>
          </p:cNvCxnSpPr>
          <p:nvPr/>
        </p:nvCxnSpPr>
        <p:spPr>
          <a:xfrm>
            <a:off x="3089223" y="-95250"/>
            <a:ext cx="2473377" cy="69532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B070FD-2C57-49C3-BA24-57F787DA67D1}"/>
              </a:ext>
            </a:extLst>
          </p:cNvPr>
          <p:cNvCxnSpPr>
            <a:cxnSpLocks/>
          </p:cNvCxnSpPr>
          <p:nvPr/>
        </p:nvCxnSpPr>
        <p:spPr>
          <a:xfrm>
            <a:off x="5019675" y="6266926"/>
            <a:ext cx="190500" cy="59107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41160E-D75B-479D-B9A4-5F177D5D0E89}"/>
              </a:ext>
            </a:extLst>
          </p:cNvPr>
          <p:cNvCxnSpPr>
            <a:cxnSpLocks/>
          </p:cNvCxnSpPr>
          <p:nvPr/>
        </p:nvCxnSpPr>
        <p:spPr>
          <a:xfrm>
            <a:off x="8632773" y="3981450"/>
            <a:ext cx="1013187" cy="28765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E393D1-2F14-4AA0-9815-64B03F19A582}"/>
              </a:ext>
            </a:extLst>
          </p:cNvPr>
          <p:cNvCxnSpPr>
            <a:cxnSpLocks/>
          </p:cNvCxnSpPr>
          <p:nvPr/>
        </p:nvCxnSpPr>
        <p:spPr>
          <a:xfrm>
            <a:off x="5257386" y="304802"/>
            <a:ext cx="1013187" cy="28765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72F911-9313-4330-BB22-32D6EF3EB6F0}"/>
              </a:ext>
            </a:extLst>
          </p:cNvPr>
          <p:cNvCxnSpPr>
            <a:cxnSpLocks/>
          </p:cNvCxnSpPr>
          <p:nvPr/>
        </p:nvCxnSpPr>
        <p:spPr>
          <a:xfrm>
            <a:off x="0" y="5591176"/>
            <a:ext cx="12192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3FB551-C747-40E2-82A3-3DDB8C532AA2}"/>
              </a:ext>
            </a:extLst>
          </p:cNvPr>
          <p:cNvSpPr txBox="1"/>
          <p:nvPr/>
        </p:nvSpPr>
        <p:spPr>
          <a:xfrm>
            <a:off x="905987" y="5822901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25A58504-23A5-493C-97C6-AEACF6D90621}"/>
              </a:ext>
            </a:extLst>
          </p:cNvPr>
          <p:cNvGrpSpPr/>
          <p:nvPr/>
        </p:nvGrpSpPr>
        <p:grpSpPr>
          <a:xfrm>
            <a:off x="6266044" y="262595"/>
            <a:ext cx="5925956" cy="1375703"/>
            <a:chOff x="4822352" y="1916832"/>
            <a:chExt cx="3422056" cy="1375703"/>
          </a:xfrm>
        </p:grpSpPr>
        <p:sp>
          <p:nvSpPr>
            <p:cNvPr id="38" name="Text Placeholder 10">
              <a:extLst>
                <a:ext uri="{FF2B5EF4-FFF2-40B4-BE49-F238E27FC236}">
                  <a16:creationId xmlns:a16="http://schemas.microsoft.com/office/drawing/2014/main" id="{93C2D21B-CF97-4DE9-B4D3-449C2A5BB393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919167-8137-4E4F-B47B-8080F694E204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tx1"/>
                  </a:solidFill>
                  <a:cs typeface="Arial" pitchFamily="34" charset="0"/>
                </a:rPr>
                <a:t>       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529A24-45E6-4FEA-9333-346B3C42286F}"/>
              </a:ext>
            </a:extLst>
          </p:cNvPr>
          <p:cNvGrpSpPr/>
          <p:nvPr/>
        </p:nvGrpSpPr>
        <p:grpSpPr>
          <a:xfrm>
            <a:off x="9229022" y="4001590"/>
            <a:ext cx="2698694" cy="1259750"/>
            <a:chOff x="3116849" y="5179978"/>
            <a:chExt cx="2924863" cy="1365325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D700ADE-50F7-4052-B23C-6EE32F4BA772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2D38AD-6F7A-4F79-B0CE-92B0EEB71E76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8338A26-D4AE-4579-9A61-A7A9D69105DD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936346-21D2-4962-9057-D2854388B731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4F751C-4395-4BD6-8E56-4020A11A0E67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45FDE5-9182-40A0-A8E6-0FB42460DB9A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98C39-D7EE-4CD5-9FE1-05ABB146661D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97270D-DB61-467B-BC9B-AFF4A2F12FD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89320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09D2CA-32BE-4F00-BC46-09DBDB4C4110}"/>
              </a:ext>
            </a:extLst>
          </p:cNvPr>
          <p:cNvCxnSpPr>
            <a:cxnSpLocks/>
          </p:cNvCxnSpPr>
          <p:nvPr/>
        </p:nvCxnSpPr>
        <p:spPr>
          <a:xfrm flipV="1">
            <a:off x="3668304" y="3652876"/>
            <a:ext cx="2501652" cy="305650"/>
          </a:xfrm>
          <a:prstGeom prst="straightConnector1">
            <a:avLst/>
          </a:prstGeom>
          <a:ln w="38100">
            <a:solidFill>
              <a:schemeClr val="accent2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AFFCF8-ACB1-49DF-8A59-59EEED7BBA3D}"/>
              </a:ext>
            </a:extLst>
          </p:cNvPr>
          <p:cNvCxnSpPr>
            <a:cxnSpLocks/>
          </p:cNvCxnSpPr>
          <p:nvPr/>
        </p:nvCxnSpPr>
        <p:spPr>
          <a:xfrm flipV="1">
            <a:off x="6169956" y="2842548"/>
            <a:ext cx="2377440" cy="801644"/>
          </a:xfrm>
          <a:prstGeom prst="straightConnector1">
            <a:avLst/>
          </a:prstGeom>
          <a:ln w="38100">
            <a:solidFill>
              <a:schemeClr val="accent3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0403FC-0DE7-47ED-B356-52CB994984B9}"/>
              </a:ext>
            </a:extLst>
          </p:cNvPr>
          <p:cNvCxnSpPr>
            <a:cxnSpLocks/>
          </p:cNvCxnSpPr>
          <p:nvPr/>
        </p:nvCxnSpPr>
        <p:spPr>
          <a:xfrm flipV="1">
            <a:off x="8547396" y="2037030"/>
            <a:ext cx="2606473" cy="805518"/>
          </a:xfrm>
          <a:prstGeom prst="straightConnector1">
            <a:avLst/>
          </a:prstGeom>
          <a:ln w="38100">
            <a:solidFill>
              <a:schemeClr val="accent4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A472A5-1516-4389-9343-59464F8F0244}"/>
              </a:ext>
            </a:extLst>
          </p:cNvPr>
          <p:cNvCxnSpPr>
            <a:cxnSpLocks/>
          </p:cNvCxnSpPr>
          <p:nvPr/>
        </p:nvCxnSpPr>
        <p:spPr>
          <a:xfrm>
            <a:off x="1267166" y="2458434"/>
            <a:ext cx="2401136" cy="150009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815731-8776-4551-8AC7-DABD3AE461B3}"/>
              </a:ext>
            </a:extLst>
          </p:cNvPr>
          <p:cNvSpPr/>
          <p:nvPr/>
        </p:nvSpPr>
        <p:spPr>
          <a:xfrm>
            <a:off x="1789166" y="2636192"/>
            <a:ext cx="1008000" cy="10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674808-7313-43BD-ACED-A13521EACB86}"/>
              </a:ext>
            </a:extLst>
          </p:cNvPr>
          <p:cNvSpPr/>
          <p:nvPr/>
        </p:nvSpPr>
        <p:spPr>
          <a:xfrm>
            <a:off x="4313471" y="3357104"/>
            <a:ext cx="1008000" cy="10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DD4F81-230C-4B83-B534-74F1AD448C64}"/>
              </a:ext>
            </a:extLst>
          </p:cNvPr>
          <p:cNvSpPr/>
          <p:nvPr/>
        </p:nvSpPr>
        <p:spPr>
          <a:xfrm>
            <a:off x="6837776" y="2644876"/>
            <a:ext cx="1008000" cy="10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C49F5-CDF3-4DD5-B483-ABE4E7FE62DB}"/>
              </a:ext>
            </a:extLst>
          </p:cNvPr>
          <p:cNvSpPr/>
          <p:nvPr/>
        </p:nvSpPr>
        <p:spPr>
          <a:xfrm>
            <a:off x="9362081" y="193264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D45B8-7AD7-4926-892B-CD15B1E85366}"/>
              </a:ext>
            </a:extLst>
          </p:cNvPr>
          <p:cNvGrpSpPr/>
          <p:nvPr/>
        </p:nvGrpSpPr>
        <p:grpSpPr>
          <a:xfrm>
            <a:off x="1591642" y="3721804"/>
            <a:ext cx="1403050" cy="2031325"/>
            <a:chOff x="6210996" y="1433695"/>
            <a:chExt cx="1712589" cy="1445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F0CC06-19BE-44AE-9DF1-E2BF85BED15C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843713-D488-4031-A5E7-0BE4F298C412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610FE0-AB29-4FB7-B15A-B0B4F9DB2A90}"/>
              </a:ext>
            </a:extLst>
          </p:cNvPr>
          <p:cNvGrpSpPr/>
          <p:nvPr/>
        </p:nvGrpSpPr>
        <p:grpSpPr>
          <a:xfrm>
            <a:off x="4115947" y="4463327"/>
            <a:ext cx="1403050" cy="1477329"/>
            <a:chOff x="6210996" y="1433695"/>
            <a:chExt cx="1712589" cy="10510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A83AA4-693D-4FE5-9287-5A53CFA9AEA7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1DBF61-E7A3-4F20-8FE3-77340984D2BC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8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1B05DE-8493-4413-A7CB-0EBD0B150EAD}"/>
              </a:ext>
            </a:extLst>
          </p:cNvPr>
          <p:cNvGrpSpPr/>
          <p:nvPr/>
        </p:nvGrpSpPr>
        <p:grpSpPr>
          <a:xfrm>
            <a:off x="6640252" y="4121462"/>
            <a:ext cx="1403050" cy="2031325"/>
            <a:chOff x="6210996" y="1433695"/>
            <a:chExt cx="1712589" cy="14451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A6411A-29D1-4806-8BDA-1F5542CF37C3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7859B3-87C1-4A22-9530-C98F2F22696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66794-3CED-426E-AD34-59C7106033E0}"/>
              </a:ext>
            </a:extLst>
          </p:cNvPr>
          <p:cNvGrpSpPr/>
          <p:nvPr/>
        </p:nvGrpSpPr>
        <p:grpSpPr>
          <a:xfrm>
            <a:off x="9164557" y="3043574"/>
            <a:ext cx="1403050" cy="2031325"/>
            <a:chOff x="6210996" y="1433695"/>
            <a:chExt cx="1712589" cy="14451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B527EB-13D0-4DA9-BC14-B377030C0864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AAD0C7-DCA5-419F-9BF2-9330F677D24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Parallelogram 30">
            <a:extLst>
              <a:ext uri="{FF2B5EF4-FFF2-40B4-BE49-F238E27FC236}">
                <a16:creationId xmlns:a16="http://schemas.microsoft.com/office/drawing/2014/main" id="{933B4823-5922-4575-9587-29D7AC58A5D0}"/>
              </a:ext>
            </a:extLst>
          </p:cNvPr>
          <p:cNvSpPr/>
          <p:nvPr/>
        </p:nvSpPr>
        <p:spPr>
          <a:xfrm flipH="1">
            <a:off x="4659628" y="3721804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:a16="http://schemas.microsoft.com/office/drawing/2014/main" id="{15DCBA5C-A797-4CB6-BFC9-A27B026AEE52}"/>
              </a:ext>
            </a:extLst>
          </p:cNvPr>
          <p:cNvSpPr/>
          <p:nvPr/>
        </p:nvSpPr>
        <p:spPr>
          <a:xfrm>
            <a:off x="9672063" y="2276089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A74A2AD4-C11D-45DB-9505-2DB96B4DB77B}"/>
              </a:ext>
            </a:extLst>
          </p:cNvPr>
          <p:cNvSpPr/>
          <p:nvPr/>
        </p:nvSpPr>
        <p:spPr>
          <a:xfrm>
            <a:off x="7137659" y="295838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Block Arc 10">
            <a:extLst>
              <a:ext uri="{FF2B5EF4-FFF2-40B4-BE49-F238E27FC236}">
                <a16:creationId xmlns:a16="http://schemas.microsoft.com/office/drawing/2014/main" id="{784C5DD5-0255-4736-BDD3-1E8EBB73A56F}"/>
              </a:ext>
            </a:extLst>
          </p:cNvPr>
          <p:cNvSpPr/>
          <p:nvPr/>
        </p:nvSpPr>
        <p:spPr>
          <a:xfrm>
            <a:off x="2077411" y="301107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0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aphic 43">
            <a:extLst>
              <a:ext uri="{FF2B5EF4-FFF2-40B4-BE49-F238E27FC236}">
                <a16:creationId xmlns:a16="http://schemas.microsoft.com/office/drawing/2014/main" id="{D3C5A5ED-74CE-4372-A886-726128536A90}"/>
              </a:ext>
            </a:extLst>
          </p:cNvPr>
          <p:cNvGrpSpPr/>
          <p:nvPr/>
        </p:nvGrpSpPr>
        <p:grpSpPr>
          <a:xfrm rot="17100000">
            <a:off x="4327201" y="1962084"/>
            <a:ext cx="3639515" cy="3870608"/>
            <a:chOff x="5870740" y="500467"/>
            <a:chExt cx="2270868" cy="2415058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61D97EE-0280-4143-A4AE-BDD1E9790C11}"/>
                </a:ext>
              </a:extLst>
            </p:cNvPr>
            <p:cNvSpPr/>
            <p:nvPr/>
          </p:nvSpPr>
          <p:spPr>
            <a:xfrm>
              <a:off x="5877852" y="500467"/>
              <a:ext cx="2263756" cy="2227159"/>
            </a:xfrm>
            <a:custGeom>
              <a:avLst/>
              <a:gdLst>
                <a:gd name="connsiteX0" fmla="*/ 173118 w 2263755"/>
                <a:gd name="connsiteY0" fmla="*/ 1305181 h 2227159"/>
                <a:gd name="connsiteX1" fmla="*/ 151160 w 2263755"/>
                <a:gd name="connsiteY1" fmla="*/ 1317728 h 2227159"/>
                <a:gd name="connsiteX2" fmla="*/ 146977 w 2263755"/>
                <a:gd name="connsiteY2" fmla="*/ 1331321 h 2227159"/>
                <a:gd name="connsiteX3" fmla="*/ 142272 w 2263755"/>
                <a:gd name="connsiteY3" fmla="*/ 1338640 h 2227159"/>
                <a:gd name="connsiteX4" fmla="*/ 152728 w 2263755"/>
                <a:gd name="connsiteY4" fmla="*/ 1343345 h 2227159"/>
                <a:gd name="connsiteX5" fmla="*/ 153774 w 2263755"/>
                <a:gd name="connsiteY5" fmla="*/ 1345959 h 2227159"/>
                <a:gd name="connsiteX6" fmla="*/ 102539 w 2263755"/>
                <a:gd name="connsiteY6" fmla="*/ 1397717 h 2227159"/>
                <a:gd name="connsiteX7" fmla="*/ 124497 w 2263755"/>
                <a:gd name="connsiteY7" fmla="*/ 1404514 h 2227159"/>
                <a:gd name="connsiteX8" fmla="*/ 111426 w 2263755"/>
                <a:gd name="connsiteY8" fmla="*/ 1410265 h 2227159"/>
                <a:gd name="connsiteX9" fmla="*/ 97311 w 2263755"/>
                <a:gd name="connsiteY9" fmla="*/ 1429609 h 2227159"/>
                <a:gd name="connsiteX10" fmla="*/ 92082 w 2263755"/>
                <a:gd name="connsiteY10" fmla="*/ 1441633 h 2227159"/>
                <a:gd name="connsiteX11" fmla="*/ 69602 w 2263755"/>
                <a:gd name="connsiteY11" fmla="*/ 1465682 h 2227159"/>
                <a:gd name="connsiteX12" fmla="*/ 41893 w 2263755"/>
                <a:gd name="connsiteY12" fmla="*/ 1476138 h 2227159"/>
                <a:gd name="connsiteX13" fmla="*/ 48689 w 2263755"/>
                <a:gd name="connsiteY13" fmla="*/ 1459932 h 2227159"/>
                <a:gd name="connsiteX14" fmla="*/ 46075 w 2263755"/>
                <a:gd name="connsiteY14" fmla="*/ 1430654 h 2227159"/>
                <a:gd name="connsiteX15" fmla="*/ 35619 w 2263755"/>
                <a:gd name="connsiteY15" fmla="*/ 1426995 h 2227159"/>
                <a:gd name="connsiteX16" fmla="*/ 33005 w 2263755"/>
                <a:gd name="connsiteY16" fmla="*/ 1436405 h 2227159"/>
                <a:gd name="connsiteX17" fmla="*/ 32482 w 2263755"/>
                <a:gd name="connsiteY17" fmla="*/ 1442679 h 2227159"/>
                <a:gd name="connsiteX18" fmla="*/ 15230 w 2263755"/>
                <a:gd name="connsiteY18" fmla="*/ 1423335 h 2227159"/>
                <a:gd name="connsiteX19" fmla="*/ 12616 w 2263755"/>
                <a:gd name="connsiteY19" fmla="*/ 1396672 h 2227159"/>
                <a:gd name="connsiteX20" fmla="*/ 7388 w 2263755"/>
                <a:gd name="connsiteY20" fmla="*/ 1302044 h 2227159"/>
                <a:gd name="connsiteX21" fmla="*/ 68 w 2263755"/>
                <a:gd name="connsiteY21" fmla="*/ 1139973 h 2227159"/>
                <a:gd name="connsiteX22" fmla="*/ 3205 w 2263755"/>
                <a:gd name="connsiteY22" fmla="*/ 1049005 h 2227159"/>
                <a:gd name="connsiteX23" fmla="*/ 12616 w 2263755"/>
                <a:gd name="connsiteY23" fmla="*/ 1029661 h 2227159"/>
                <a:gd name="connsiteX24" fmla="*/ 31960 w 2263755"/>
                <a:gd name="connsiteY24" fmla="*/ 1025479 h 2227159"/>
                <a:gd name="connsiteX25" fmla="*/ 37188 w 2263755"/>
                <a:gd name="connsiteY25" fmla="*/ 1024433 h 2227159"/>
                <a:gd name="connsiteX26" fmla="*/ 36665 w 2263755"/>
                <a:gd name="connsiteY26" fmla="*/ 1007703 h 2227159"/>
                <a:gd name="connsiteX27" fmla="*/ 53395 w 2263755"/>
                <a:gd name="connsiteY27" fmla="*/ 964833 h 2227159"/>
                <a:gd name="connsiteX28" fmla="*/ 86332 w 2263755"/>
                <a:gd name="connsiteY28" fmla="*/ 918303 h 2227159"/>
                <a:gd name="connsiteX29" fmla="*/ 90514 w 2263755"/>
                <a:gd name="connsiteY29" fmla="*/ 906801 h 2227159"/>
                <a:gd name="connsiteX30" fmla="*/ 95219 w 2263755"/>
                <a:gd name="connsiteY30" fmla="*/ 847201 h 2227159"/>
                <a:gd name="connsiteX31" fmla="*/ 101493 w 2263755"/>
                <a:gd name="connsiteY31" fmla="*/ 836745 h 2227159"/>
                <a:gd name="connsiteX32" fmla="*/ 107244 w 2263755"/>
                <a:gd name="connsiteY32" fmla="*/ 812696 h 2227159"/>
                <a:gd name="connsiteX33" fmla="*/ 110381 w 2263755"/>
                <a:gd name="connsiteY33" fmla="*/ 803285 h 2227159"/>
                <a:gd name="connsiteX34" fmla="*/ 133384 w 2263755"/>
                <a:gd name="connsiteY34" fmla="*/ 770871 h 2227159"/>
                <a:gd name="connsiteX35" fmla="*/ 135998 w 2263755"/>
                <a:gd name="connsiteY35" fmla="*/ 688268 h 2227159"/>
                <a:gd name="connsiteX36" fmla="*/ 191416 w 2263755"/>
                <a:gd name="connsiteY36" fmla="*/ 640692 h 2227159"/>
                <a:gd name="connsiteX37" fmla="*/ 216511 w 2263755"/>
                <a:gd name="connsiteY37" fmla="*/ 576387 h 2227159"/>
                <a:gd name="connsiteX38" fmla="*/ 228535 w 2263755"/>
                <a:gd name="connsiteY38" fmla="*/ 553383 h 2227159"/>
                <a:gd name="connsiteX39" fmla="*/ 225398 w 2263755"/>
                <a:gd name="connsiteY39" fmla="*/ 524629 h 2227159"/>
                <a:gd name="connsiteX40" fmla="*/ 248402 w 2263755"/>
                <a:gd name="connsiteY40" fmla="*/ 474440 h 2227159"/>
                <a:gd name="connsiteX41" fmla="*/ 281339 w 2263755"/>
                <a:gd name="connsiteY41" fmla="*/ 439411 h 2227159"/>
                <a:gd name="connsiteX42" fmla="*/ 287090 w 2263755"/>
                <a:gd name="connsiteY42" fmla="*/ 426864 h 2227159"/>
                <a:gd name="connsiteX43" fmla="*/ 290226 w 2263755"/>
                <a:gd name="connsiteY43" fmla="*/ 416931 h 2227159"/>
                <a:gd name="connsiteX44" fmla="*/ 439749 w 2263755"/>
                <a:gd name="connsiteY44" fmla="*/ 281001 h 2227159"/>
                <a:gd name="connsiteX45" fmla="*/ 585090 w 2263755"/>
                <a:gd name="connsiteY45" fmla="*/ 174871 h 2227159"/>
                <a:gd name="connsiteX46" fmla="*/ 611230 w 2263755"/>
                <a:gd name="connsiteY46" fmla="*/ 157095 h 2227159"/>
                <a:gd name="connsiteX47" fmla="*/ 625346 w 2263755"/>
                <a:gd name="connsiteY47" fmla="*/ 152913 h 2227159"/>
                <a:gd name="connsiteX48" fmla="*/ 632665 w 2263755"/>
                <a:gd name="connsiteY48" fmla="*/ 150822 h 2227159"/>
                <a:gd name="connsiteX49" fmla="*/ 807806 w 2263755"/>
                <a:gd name="connsiteY49" fmla="*/ 66127 h 2227159"/>
                <a:gd name="connsiteX50" fmla="*/ 840743 w 2263755"/>
                <a:gd name="connsiteY50" fmla="*/ 53580 h 2227159"/>
                <a:gd name="connsiteX51" fmla="*/ 905048 w 2263755"/>
                <a:gd name="connsiteY51" fmla="*/ 37895 h 2227159"/>
                <a:gd name="connsiteX52" fmla="*/ 939030 w 2263755"/>
                <a:gd name="connsiteY52" fmla="*/ 30053 h 2227159"/>
                <a:gd name="connsiteX53" fmla="*/ 1063981 w 2263755"/>
                <a:gd name="connsiteY53" fmla="*/ 4436 h 2227159"/>
                <a:gd name="connsiteX54" fmla="*/ 1238599 w 2263755"/>
                <a:gd name="connsiteY54" fmla="*/ 3913 h 2227159"/>
                <a:gd name="connsiteX55" fmla="*/ 1744154 w 2263755"/>
                <a:gd name="connsiteY55" fmla="*/ 166506 h 2227159"/>
                <a:gd name="connsiteX56" fmla="*/ 1895245 w 2263755"/>
                <a:gd name="connsiteY56" fmla="*/ 289889 h 2227159"/>
                <a:gd name="connsiteX57" fmla="*/ 1901519 w 2263755"/>
                <a:gd name="connsiteY57" fmla="*/ 306618 h 2227159"/>
                <a:gd name="connsiteX58" fmla="*/ 1905178 w 2263755"/>
                <a:gd name="connsiteY58" fmla="*/ 321780 h 2227159"/>
                <a:gd name="connsiteX59" fmla="*/ 1858126 w 2263755"/>
                <a:gd name="connsiteY59" fmla="*/ 316552 h 2227159"/>
                <a:gd name="connsiteX60" fmla="*/ 1883743 w 2263755"/>
                <a:gd name="connsiteY60" fmla="*/ 332236 h 2227159"/>
                <a:gd name="connsiteX61" fmla="*/ 1891586 w 2263755"/>
                <a:gd name="connsiteY61" fmla="*/ 349489 h 2227159"/>
                <a:gd name="connsiteX62" fmla="*/ 1931842 w 2263755"/>
                <a:gd name="connsiteY62" fmla="*/ 343215 h 2227159"/>
                <a:gd name="connsiteX63" fmla="*/ 1945435 w 2263755"/>
                <a:gd name="connsiteY63" fmla="*/ 347920 h 2227159"/>
                <a:gd name="connsiteX64" fmla="*/ 2151944 w 2263755"/>
                <a:gd name="connsiteY64" fmla="*/ 684608 h 2227159"/>
                <a:gd name="connsiteX65" fmla="*/ 2163968 w 2263755"/>
                <a:gd name="connsiteY65" fmla="*/ 700292 h 2227159"/>
                <a:gd name="connsiteX66" fmla="*/ 2179652 w 2263755"/>
                <a:gd name="connsiteY66" fmla="*/ 723819 h 2227159"/>
                <a:gd name="connsiteX67" fmla="*/ 2216772 w 2263755"/>
                <a:gd name="connsiteY67" fmla="*/ 843019 h 2227159"/>
                <a:gd name="connsiteX68" fmla="*/ 2263824 w 2263755"/>
                <a:gd name="connsiteY68" fmla="*/ 1086647 h 2227159"/>
                <a:gd name="connsiteX69" fmla="*/ 2236116 w 2263755"/>
                <a:gd name="connsiteY69" fmla="*/ 1208461 h 2227159"/>
                <a:gd name="connsiteX70" fmla="*/ 2235070 w 2263755"/>
                <a:gd name="connsiteY70" fmla="*/ 1218917 h 2227159"/>
                <a:gd name="connsiteX71" fmla="*/ 2235593 w 2263755"/>
                <a:gd name="connsiteY71" fmla="*/ 1286359 h 2227159"/>
                <a:gd name="connsiteX72" fmla="*/ 2211544 w 2263755"/>
                <a:gd name="connsiteY72" fmla="*/ 1347528 h 2227159"/>
                <a:gd name="connsiteX73" fmla="*/ 2208407 w 2263755"/>
                <a:gd name="connsiteY73" fmla="*/ 1420721 h 2227159"/>
                <a:gd name="connsiteX74" fmla="*/ 2208407 w 2263755"/>
                <a:gd name="connsiteY74" fmla="*/ 1462023 h 2227159"/>
                <a:gd name="connsiteX75" fmla="*/ 2203701 w 2263755"/>
                <a:gd name="connsiteY75" fmla="*/ 1501233 h 2227159"/>
                <a:gd name="connsiteX76" fmla="*/ 2195859 w 2263755"/>
                <a:gd name="connsiteY76" fmla="*/ 1666963 h 2227159"/>
                <a:gd name="connsiteX77" fmla="*/ 2177561 w 2263755"/>
                <a:gd name="connsiteY77" fmla="*/ 1785640 h 2227159"/>
                <a:gd name="connsiteX78" fmla="*/ 2138351 w 2263755"/>
                <a:gd name="connsiteY78" fmla="*/ 1844195 h 2227159"/>
                <a:gd name="connsiteX79" fmla="*/ 2133122 w 2263755"/>
                <a:gd name="connsiteY79" fmla="*/ 1824328 h 2227159"/>
                <a:gd name="connsiteX80" fmla="*/ 2125803 w 2263755"/>
                <a:gd name="connsiteY80" fmla="*/ 1733883 h 2227159"/>
                <a:gd name="connsiteX81" fmla="*/ 2123712 w 2263755"/>
                <a:gd name="connsiteY81" fmla="*/ 1687353 h 2227159"/>
                <a:gd name="connsiteX82" fmla="*/ 2120575 w 2263755"/>
                <a:gd name="connsiteY82" fmla="*/ 1651279 h 2227159"/>
                <a:gd name="connsiteX83" fmla="*/ 2096526 w 2263755"/>
                <a:gd name="connsiteY83" fmla="*/ 1631412 h 2227159"/>
                <a:gd name="connsiteX84" fmla="*/ 2075614 w 2263755"/>
                <a:gd name="connsiteY84" fmla="*/ 1651279 h 2227159"/>
                <a:gd name="connsiteX85" fmla="*/ 2070386 w 2263755"/>
                <a:gd name="connsiteY85" fmla="*/ 1684739 h 2227159"/>
                <a:gd name="connsiteX86" fmla="*/ 2066726 w 2263755"/>
                <a:gd name="connsiteY86" fmla="*/ 1697809 h 2227159"/>
                <a:gd name="connsiteX87" fmla="*/ 2042154 w 2263755"/>
                <a:gd name="connsiteY87" fmla="*/ 1703037 h 2227159"/>
                <a:gd name="connsiteX88" fmla="*/ 2034835 w 2263755"/>
                <a:gd name="connsiteY88" fmla="*/ 1697286 h 2227159"/>
                <a:gd name="connsiteX89" fmla="*/ 1967393 w 2263755"/>
                <a:gd name="connsiteY89" fmla="*/ 1776753 h 2227159"/>
                <a:gd name="connsiteX90" fmla="*/ 1960596 w 2263755"/>
                <a:gd name="connsiteY90" fmla="*/ 1787209 h 2227159"/>
                <a:gd name="connsiteX91" fmla="*/ 1801663 w 2263755"/>
                <a:gd name="connsiteY91" fmla="*/ 1969669 h 2227159"/>
                <a:gd name="connsiteX92" fmla="*/ 1691350 w 2263755"/>
                <a:gd name="connsiteY92" fmla="*/ 2082595 h 2227159"/>
                <a:gd name="connsiteX93" fmla="*/ 1667301 w 2263755"/>
                <a:gd name="connsiteY93" fmla="*/ 2099325 h 2227159"/>
                <a:gd name="connsiteX94" fmla="*/ 1591494 w 2263755"/>
                <a:gd name="connsiteY94" fmla="*/ 2146900 h 2227159"/>
                <a:gd name="connsiteX95" fmla="*/ 1489024 w 2263755"/>
                <a:gd name="connsiteY95" fmla="*/ 2186111 h 2227159"/>
                <a:gd name="connsiteX96" fmla="*/ 1482750 w 2263755"/>
                <a:gd name="connsiteY96" fmla="*/ 2188202 h 2227159"/>
                <a:gd name="connsiteX97" fmla="*/ 1428378 w 2263755"/>
                <a:gd name="connsiteY97" fmla="*/ 2203886 h 2227159"/>
                <a:gd name="connsiteX98" fmla="*/ 1407989 w 2263755"/>
                <a:gd name="connsiteY98" fmla="*/ 2203886 h 2227159"/>
                <a:gd name="connsiteX99" fmla="*/ 1407466 w 2263755"/>
                <a:gd name="connsiteY99" fmla="*/ 2199181 h 2227159"/>
                <a:gd name="connsiteX100" fmla="*/ 1406943 w 2263755"/>
                <a:gd name="connsiteY100" fmla="*/ 2171472 h 2227159"/>
                <a:gd name="connsiteX101" fmla="*/ 1379757 w 2263755"/>
                <a:gd name="connsiteY101" fmla="*/ 2175132 h 2227159"/>
                <a:gd name="connsiteX102" fmla="*/ 1367210 w 2263755"/>
                <a:gd name="connsiteY102" fmla="*/ 2182974 h 2227159"/>
                <a:gd name="connsiteX103" fmla="*/ 1344729 w 2263755"/>
                <a:gd name="connsiteY103" fmla="*/ 2171472 h 2227159"/>
                <a:gd name="connsiteX104" fmla="*/ 1330090 w 2263755"/>
                <a:gd name="connsiteY104" fmla="*/ 2162062 h 2227159"/>
                <a:gd name="connsiteX105" fmla="*/ 1231803 w 2263755"/>
                <a:gd name="connsiteY105" fmla="*/ 2174086 h 2227159"/>
                <a:gd name="connsiteX106" fmla="*/ 1216118 w 2263755"/>
                <a:gd name="connsiteY106" fmla="*/ 2146378 h 2227159"/>
                <a:gd name="connsiteX107" fmla="*/ 1207231 w 2263755"/>
                <a:gd name="connsiteY107" fmla="*/ 2144809 h 2227159"/>
                <a:gd name="connsiteX108" fmla="*/ 1148153 w 2263755"/>
                <a:gd name="connsiteY108" fmla="*/ 2161539 h 2227159"/>
                <a:gd name="connsiteX109" fmla="*/ 1126195 w 2263755"/>
                <a:gd name="connsiteY109" fmla="*/ 2195521 h 2227159"/>
                <a:gd name="connsiteX110" fmla="*/ 1101624 w 2263755"/>
                <a:gd name="connsiteY110" fmla="*/ 2185588 h 2227159"/>
                <a:gd name="connsiteX111" fmla="*/ 1097441 w 2263755"/>
                <a:gd name="connsiteY111" fmla="*/ 2155788 h 2227159"/>
                <a:gd name="connsiteX112" fmla="*/ 1053525 w 2263755"/>
                <a:gd name="connsiteY112" fmla="*/ 2181928 h 2227159"/>
                <a:gd name="connsiteX113" fmla="*/ 1042023 w 2263755"/>
                <a:gd name="connsiteY113" fmla="*/ 2187156 h 2227159"/>
                <a:gd name="connsiteX114" fmla="*/ 981901 w 2263755"/>
                <a:gd name="connsiteY114" fmla="*/ 2187156 h 2227159"/>
                <a:gd name="connsiteX115" fmla="*/ 901388 w 2263755"/>
                <a:gd name="connsiteY115" fmla="*/ 2190293 h 2227159"/>
                <a:gd name="connsiteX116" fmla="*/ 897206 w 2263755"/>
                <a:gd name="connsiteY116" fmla="*/ 2191339 h 2227159"/>
                <a:gd name="connsiteX117" fmla="*/ 854858 w 2263755"/>
                <a:gd name="connsiteY117" fmla="*/ 2213297 h 2227159"/>
                <a:gd name="connsiteX118" fmla="*/ 809374 w 2263755"/>
                <a:gd name="connsiteY118" fmla="*/ 2223230 h 2227159"/>
                <a:gd name="connsiteX119" fmla="*/ 792122 w 2263755"/>
                <a:gd name="connsiteY119" fmla="*/ 2228458 h 2227159"/>
                <a:gd name="connsiteX120" fmla="*/ 773300 w 2263755"/>
                <a:gd name="connsiteY120" fmla="*/ 2214865 h 2227159"/>
                <a:gd name="connsiteX121" fmla="*/ 762844 w 2263755"/>
                <a:gd name="connsiteY121" fmla="*/ 2205978 h 2227159"/>
                <a:gd name="connsiteX122" fmla="*/ 729385 w 2263755"/>
                <a:gd name="connsiteY122" fmla="*/ 2174086 h 2227159"/>
                <a:gd name="connsiteX123" fmla="*/ 711086 w 2263755"/>
                <a:gd name="connsiteY123" fmla="*/ 2130171 h 2227159"/>
                <a:gd name="connsiteX124" fmla="*/ 677627 w 2263755"/>
                <a:gd name="connsiteY124" fmla="*/ 2110304 h 2227159"/>
                <a:gd name="connsiteX125" fmla="*/ 632143 w 2263755"/>
                <a:gd name="connsiteY125" fmla="*/ 2089914 h 2227159"/>
                <a:gd name="connsiteX126" fmla="*/ 629528 w 2263755"/>
                <a:gd name="connsiteY126" fmla="*/ 2078935 h 2227159"/>
                <a:gd name="connsiteX127" fmla="*/ 644690 w 2263755"/>
                <a:gd name="connsiteY127" fmla="*/ 2044953 h 2227159"/>
                <a:gd name="connsiteX128" fmla="*/ 643121 w 2263755"/>
                <a:gd name="connsiteY128" fmla="*/ 2013062 h 2227159"/>
                <a:gd name="connsiteX129" fmla="*/ 622209 w 2263755"/>
                <a:gd name="connsiteY129" fmla="*/ 1976988 h 2227159"/>
                <a:gd name="connsiteX130" fmla="*/ 601297 w 2263755"/>
                <a:gd name="connsiteY130" fmla="*/ 1950848 h 2227159"/>
                <a:gd name="connsiteX131" fmla="*/ 596069 w 2263755"/>
                <a:gd name="connsiteY131" fmla="*/ 1952416 h 2227159"/>
                <a:gd name="connsiteX132" fmla="*/ 596069 w 2263755"/>
                <a:gd name="connsiteY132" fmla="*/ 1974374 h 2227159"/>
                <a:gd name="connsiteX133" fmla="*/ 592409 w 2263755"/>
                <a:gd name="connsiteY133" fmla="*/ 2041816 h 2227159"/>
                <a:gd name="connsiteX134" fmla="*/ 603911 w 2263755"/>
                <a:gd name="connsiteY134" fmla="*/ 2065342 h 2227159"/>
                <a:gd name="connsiteX135" fmla="*/ 588227 w 2263755"/>
                <a:gd name="connsiteY135" fmla="*/ 2090960 h 2227159"/>
                <a:gd name="connsiteX136" fmla="*/ 560518 w 2263755"/>
                <a:gd name="connsiteY136" fmla="*/ 2075799 h 2227159"/>
                <a:gd name="connsiteX137" fmla="*/ 535946 w 2263755"/>
                <a:gd name="connsiteY137" fmla="*/ 2057500 h 2227159"/>
                <a:gd name="connsiteX138" fmla="*/ 506669 w 2263755"/>
                <a:gd name="connsiteY138" fmla="*/ 2084163 h 2227159"/>
                <a:gd name="connsiteX139" fmla="*/ 478437 w 2263755"/>
                <a:gd name="connsiteY139" fmla="*/ 2039725 h 2227159"/>
                <a:gd name="connsiteX140" fmla="*/ 451774 w 2263755"/>
                <a:gd name="connsiteY140" fmla="*/ 2005742 h 2227159"/>
                <a:gd name="connsiteX141" fmla="*/ 430339 w 2263755"/>
                <a:gd name="connsiteY141" fmla="*/ 1983262 h 2227159"/>
                <a:gd name="connsiteX142" fmla="*/ 418314 w 2263755"/>
                <a:gd name="connsiteY142" fmla="*/ 1966009 h 2227159"/>
                <a:gd name="connsiteX143" fmla="*/ 418314 w 2263755"/>
                <a:gd name="connsiteY143" fmla="*/ 1964963 h 2227159"/>
                <a:gd name="connsiteX144" fmla="*/ 387991 w 2263755"/>
                <a:gd name="connsiteY144" fmla="*/ 1941960 h 2227159"/>
                <a:gd name="connsiteX145" fmla="*/ 374921 w 2263755"/>
                <a:gd name="connsiteY145" fmla="*/ 1948234 h 2227159"/>
                <a:gd name="connsiteX146" fmla="*/ 356100 w 2263755"/>
                <a:gd name="connsiteY146" fmla="*/ 1943528 h 2227159"/>
                <a:gd name="connsiteX147" fmla="*/ 347212 w 2263755"/>
                <a:gd name="connsiteY147" fmla="*/ 1909546 h 2227159"/>
                <a:gd name="connsiteX148" fmla="*/ 337802 w 2263755"/>
                <a:gd name="connsiteY148" fmla="*/ 1884974 h 2227159"/>
                <a:gd name="connsiteX149" fmla="*/ 328391 w 2263755"/>
                <a:gd name="connsiteY149" fmla="*/ 1897521 h 2227159"/>
                <a:gd name="connsiteX150" fmla="*/ 308525 w 2263755"/>
                <a:gd name="connsiteY150" fmla="*/ 1902226 h 2227159"/>
                <a:gd name="connsiteX151" fmla="*/ 304342 w 2263755"/>
                <a:gd name="connsiteY151" fmla="*/ 1890202 h 2227159"/>
                <a:gd name="connsiteX152" fmla="*/ 294409 w 2263755"/>
                <a:gd name="connsiteY152" fmla="*/ 1858833 h 2227159"/>
                <a:gd name="connsiteX153" fmla="*/ 283430 w 2263755"/>
                <a:gd name="connsiteY153" fmla="*/ 1831647 h 2227159"/>
                <a:gd name="connsiteX154" fmla="*/ 289704 w 2263755"/>
                <a:gd name="connsiteY154" fmla="*/ 1807598 h 2227159"/>
                <a:gd name="connsiteX155" fmla="*/ 298591 w 2263755"/>
                <a:gd name="connsiteY155" fmla="*/ 1780412 h 2227159"/>
                <a:gd name="connsiteX156" fmla="*/ 286567 w 2263755"/>
                <a:gd name="connsiteY156" fmla="*/ 1757932 h 2227159"/>
                <a:gd name="connsiteX157" fmla="*/ 275065 w 2263755"/>
                <a:gd name="connsiteY157" fmla="*/ 1724472 h 2227159"/>
                <a:gd name="connsiteX158" fmla="*/ 257812 w 2263755"/>
                <a:gd name="connsiteY158" fmla="*/ 1617296 h 2227159"/>
                <a:gd name="connsiteX159" fmla="*/ 258858 w 2263755"/>
                <a:gd name="connsiteY159" fmla="*/ 1603181 h 2227159"/>
                <a:gd name="connsiteX160" fmla="*/ 261995 w 2263755"/>
                <a:gd name="connsiteY160" fmla="*/ 1573381 h 2227159"/>
                <a:gd name="connsiteX161" fmla="*/ 257290 w 2263755"/>
                <a:gd name="connsiteY161" fmla="*/ 1551423 h 2227159"/>
                <a:gd name="connsiteX162" fmla="*/ 257290 w 2263755"/>
                <a:gd name="connsiteY162" fmla="*/ 1528942 h 2227159"/>
                <a:gd name="connsiteX163" fmla="*/ 260949 w 2263755"/>
                <a:gd name="connsiteY163" fmla="*/ 1527896 h 2227159"/>
                <a:gd name="connsiteX164" fmla="*/ 281862 w 2263755"/>
                <a:gd name="connsiteY164" fmla="*/ 1552468 h 2227159"/>
                <a:gd name="connsiteX165" fmla="*/ 343553 w 2263755"/>
                <a:gd name="connsiteY165" fmla="*/ 1643437 h 2227159"/>
                <a:gd name="connsiteX166" fmla="*/ 420928 w 2263755"/>
                <a:gd name="connsiteY166" fmla="*/ 1722381 h 2227159"/>
                <a:gd name="connsiteX167" fmla="*/ 425634 w 2263755"/>
                <a:gd name="connsiteY167" fmla="*/ 1727086 h 2227159"/>
                <a:gd name="connsiteX168" fmla="*/ 506146 w 2263755"/>
                <a:gd name="connsiteY168" fmla="*/ 1813872 h 2227159"/>
                <a:gd name="connsiteX169" fmla="*/ 574634 w 2263755"/>
                <a:gd name="connsiteY169" fmla="*/ 1889156 h 2227159"/>
                <a:gd name="connsiteX170" fmla="*/ 585090 w 2263755"/>
                <a:gd name="connsiteY170" fmla="*/ 1896998 h 2227159"/>
                <a:gd name="connsiteX171" fmla="*/ 698539 w 2263755"/>
                <a:gd name="connsiteY171" fmla="*/ 1961304 h 2227159"/>
                <a:gd name="connsiteX172" fmla="*/ 721543 w 2263755"/>
                <a:gd name="connsiteY172" fmla="*/ 1964441 h 2227159"/>
                <a:gd name="connsiteX173" fmla="*/ 730430 w 2263755"/>
                <a:gd name="connsiteY173" fmla="*/ 1967577 h 2227159"/>
                <a:gd name="connsiteX174" fmla="*/ 766504 w 2263755"/>
                <a:gd name="connsiteY174" fmla="*/ 1992149 h 2227159"/>
                <a:gd name="connsiteX175" fmla="*/ 865837 w 2263755"/>
                <a:gd name="connsiteY175" fmla="*/ 2025609 h 2227159"/>
                <a:gd name="connsiteX176" fmla="*/ 991834 w 2263755"/>
                <a:gd name="connsiteY176" fmla="*/ 2059069 h 2227159"/>
                <a:gd name="connsiteX177" fmla="*/ 1188410 w 2263755"/>
                <a:gd name="connsiteY177" fmla="*/ 2077890 h 2227159"/>
                <a:gd name="connsiteX178" fmla="*/ 1333750 w 2263755"/>
                <a:gd name="connsiteY178" fmla="*/ 2069002 h 2227159"/>
                <a:gd name="connsiteX179" fmla="*/ 1377666 w 2263755"/>
                <a:gd name="connsiteY179" fmla="*/ 2055409 h 2227159"/>
                <a:gd name="connsiteX180" fmla="*/ 1439357 w 2263755"/>
                <a:gd name="connsiteY180" fmla="*/ 2039725 h 2227159"/>
                <a:gd name="connsiteX181" fmla="*/ 1467589 w 2263755"/>
                <a:gd name="connsiteY181" fmla="*/ 2022995 h 2227159"/>
                <a:gd name="connsiteX182" fmla="*/ 1496343 w 2263755"/>
                <a:gd name="connsiteY182" fmla="*/ 2010970 h 2227159"/>
                <a:gd name="connsiteX183" fmla="*/ 1584175 w 2263755"/>
                <a:gd name="connsiteY183" fmla="*/ 1986398 h 2227159"/>
                <a:gd name="connsiteX184" fmla="*/ 1682985 w 2263755"/>
                <a:gd name="connsiteY184" fmla="*/ 1933072 h 2227159"/>
                <a:gd name="connsiteX185" fmla="*/ 1698669 w 2263755"/>
                <a:gd name="connsiteY185" fmla="*/ 1914251 h 2227159"/>
                <a:gd name="connsiteX186" fmla="*/ 1704943 w 2263755"/>
                <a:gd name="connsiteY186" fmla="*/ 1906409 h 2227159"/>
                <a:gd name="connsiteX187" fmla="*/ 1795389 w 2263755"/>
                <a:gd name="connsiteY187" fmla="*/ 1827988 h 2227159"/>
                <a:gd name="connsiteX188" fmla="*/ 1860740 w 2263755"/>
                <a:gd name="connsiteY188" fmla="*/ 1763682 h 2227159"/>
                <a:gd name="connsiteX189" fmla="*/ 1866491 w 2263755"/>
                <a:gd name="connsiteY189" fmla="*/ 1756886 h 2227159"/>
                <a:gd name="connsiteX190" fmla="*/ 1918249 w 2263755"/>
                <a:gd name="connsiteY190" fmla="*/ 1667486 h 2227159"/>
                <a:gd name="connsiteX191" fmla="*/ 1960073 w 2263755"/>
                <a:gd name="connsiteY191" fmla="*/ 1560310 h 2227159"/>
                <a:gd name="connsiteX192" fmla="*/ 1953800 w 2263755"/>
                <a:gd name="connsiteY192" fmla="*/ 1491823 h 2227159"/>
                <a:gd name="connsiteX193" fmla="*/ 1951708 w 2263755"/>
                <a:gd name="connsiteY193" fmla="*/ 1387784 h 2227159"/>
                <a:gd name="connsiteX194" fmla="*/ 1954845 w 2263755"/>
                <a:gd name="connsiteY194" fmla="*/ 1365303 h 2227159"/>
                <a:gd name="connsiteX195" fmla="*/ 1980463 w 2263755"/>
                <a:gd name="connsiteY195" fmla="*/ 1267538 h 2227159"/>
                <a:gd name="connsiteX196" fmla="*/ 1983599 w 2263755"/>
                <a:gd name="connsiteY196" fmla="*/ 1218394 h 2227159"/>
                <a:gd name="connsiteX197" fmla="*/ 1954845 w 2263755"/>
                <a:gd name="connsiteY197" fmla="*/ 1158272 h 2227159"/>
                <a:gd name="connsiteX198" fmla="*/ 1912498 w 2263755"/>
                <a:gd name="connsiteY198" fmla="*/ 1081942 h 2227159"/>
                <a:gd name="connsiteX199" fmla="*/ 1896291 w 2263755"/>
                <a:gd name="connsiteY199" fmla="*/ 1063121 h 2227159"/>
                <a:gd name="connsiteX200" fmla="*/ 1780750 w 2263755"/>
                <a:gd name="connsiteY200" fmla="*/ 919871 h 2227159"/>
                <a:gd name="connsiteX201" fmla="*/ 1697101 w 2263755"/>
                <a:gd name="connsiteY201" fmla="*/ 828380 h 2227159"/>
                <a:gd name="connsiteX202" fmla="*/ 1692396 w 2263755"/>
                <a:gd name="connsiteY202" fmla="*/ 816356 h 2227159"/>
                <a:gd name="connsiteX203" fmla="*/ 1687691 w 2263755"/>
                <a:gd name="connsiteY203" fmla="*/ 807468 h 2227159"/>
                <a:gd name="connsiteX204" fmla="*/ 1667824 w 2263755"/>
                <a:gd name="connsiteY204" fmla="*/ 799626 h 2227159"/>
                <a:gd name="connsiteX205" fmla="*/ 1641161 w 2263755"/>
                <a:gd name="connsiteY205" fmla="*/ 770871 h 2227159"/>
                <a:gd name="connsiteX206" fmla="*/ 1633319 w 2263755"/>
                <a:gd name="connsiteY206" fmla="*/ 761984 h 2227159"/>
                <a:gd name="connsiteX207" fmla="*/ 1571627 w 2263755"/>
                <a:gd name="connsiteY207" fmla="*/ 723296 h 2227159"/>
                <a:gd name="connsiteX208" fmla="*/ 1512550 w 2263755"/>
                <a:gd name="connsiteY208" fmla="*/ 668401 h 2227159"/>
                <a:gd name="connsiteX209" fmla="*/ 1561171 w 2263755"/>
                <a:gd name="connsiteY209" fmla="*/ 678334 h 2227159"/>
                <a:gd name="connsiteX210" fmla="*/ 1730038 w 2263755"/>
                <a:gd name="connsiteY210" fmla="*/ 775054 h 2227159"/>
                <a:gd name="connsiteX211" fmla="*/ 1747291 w 2263755"/>
                <a:gd name="connsiteY211" fmla="*/ 783941 h 2227159"/>
                <a:gd name="connsiteX212" fmla="*/ 1762452 w 2263755"/>
                <a:gd name="connsiteY212" fmla="*/ 791261 h 2227159"/>
                <a:gd name="connsiteX213" fmla="*/ 1841396 w 2263755"/>
                <a:gd name="connsiteY213" fmla="*/ 861840 h 2227159"/>
                <a:gd name="connsiteX214" fmla="*/ 1899428 w 2263755"/>
                <a:gd name="connsiteY214" fmla="*/ 931373 h 2227159"/>
                <a:gd name="connsiteX215" fmla="*/ 1953800 w 2263755"/>
                <a:gd name="connsiteY215" fmla="*/ 1005089 h 2227159"/>
                <a:gd name="connsiteX216" fmla="*/ 1974189 w 2263755"/>
                <a:gd name="connsiteY216" fmla="*/ 1023387 h 2227159"/>
                <a:gd name="connsiteX217" fmla="*/ 1979417 w 2263755"/>
                <a:gd name="connsiteY217" fmla="*/ 1003521 h 2227159"/>
                <a:gd name="connsiteX218" fmla="*/ 1956936 w 2263755"/>
                <a:gd name="connsiteY218" fmla="*/ 955422 h 2227159"/>
                <a:gd name="connsiteX219" fmla="*/ 1884789 w 2263755"/>
                <a:gd name="connsiteY219" fmla="*/ 880661 h 2227159"/>
                <a:gd name="connsiteX220" fmla="*/ 1840350 w 2263755"/>
                <a:gd name="connsiteY220" fmla="*/ 827857 h 2227159"/>
                <a:gd name="connsiteX221" fmla="*/ 1821007 w 2263755"/>
                <a:gd name="connsiteY221" fmla="*/ 802240 h 2227159"/>
                <a:gd name="connsiteX222" fmla="*/ 1782319 w 2263755"/>
                <a:gd name="connsiteY222" fmla="*/ 771917 h 2227159"/>
                <a:gd name="connsiteX223" fmla="*/ 1734743 w 2263755"/>
                <a:gd name="connsiteY223" fmla="*/ 729570 h 2227159"/>
                <a:gd name="connsiteX224" fmla="*/ 1664687 w 2263755"/>
                <a:gd name="connsiteY224" fmla="*/ 654808 h 2227159"/>
                <a:gd name="connsiteX225" fmla="*/ 1612406 w 2263755"/>
                <a:gd name="connsiteY225" fmla="*/ 612983 h 2227159"/>
                <a:gd name="connsiteX226" fmla="*/ 1597245 w 2263755"/>
                <a:gd name="connsiteY226" fmla="*/ 590503 h 2227159"/>
                <a:gd name="connsiteX227" fmla="*/ 1571105 w 2263755"/>
                <a:gd name="connsiteY227" fmla="*/ 555998 h 2227159"/>
                <a:gd name="connsiteX228" fmla="*/ 1547578 w 2263755"/>
                <a:gd name="connsiteY228" fmla="*/ 536131 h 2227159"/>
                <a:gd name="connsiteX229" fmla="*/ 1546010 w 2263755"/>
                <a:gd name="connsiteY229" fmla="*/ 515741 h 2227159"/>
                <a:gd name="connsiteX230" fmla="*/ 1548101 w 2263755"/>
                <a:gd name="connsiteY230" fmla="*/ 509990 h 2227159"/>
                <a:gd name="connsiteX231" fmla="*/ 1522483 w 2263755"/>
                <a:gd name="connsiteY231" fmla="*/ 495352 h 2227159"/>
                <a:gd name="connsiteX232" fmla="*/ 1524575 w 2263755"/>
                <a:gd name="connsiteY232" fmla="*/ 491169 h 2227159"/>
                <a:gd name="connsiteX233" fmla="*/ 1553329 w 2263755"/>
                <a:gd name="connsiteY233" fmla="*/ 506854 h 2227159"/>
                <a:gd name="connsiteX234" fmla="*/ 1647957 w 2263755"/>
                <a:gd name="connsiteY234" fmla="*/ 561226 h 2227159"/>
                <a:gd name="connsiteX235" fmla="*/ 1703898 w 2263755"/>
                <a:gd name="connsiteY235" fmla="*/ 598345 h 2227159"/>
                <a:gd name="connsiteX236" fmla="*/ 1712262 w 2263755"/>
                <a:gd name="connsiteY236" fmla="*/ 603573 h 2227159"/>
                <a:gd name="connsiteX237" fmla="*/ 1778659 w 2263755"/>
                <a:gd name="connsiteY237" fmla="*/ 649580 h 2227159"/>
                <a:gd name="connsiteX238" fmla="*/ 1795389 w 2263755"/>
                <a:gd name="connsiteY238" fmla="*/ 657945 h 2227159"/>
                <a:gd name="connsiteX239" fmla="*/ 1805322 w 2263755"/>
                <a:gd name="connsiteY239" fmla="*/ 665787 h 2227159"/>
                <a:gd name="connsiteX240" fmla="*/ 1839827 w 2263755"/>
                <a:gd name="connsiteY240" fmla="*/ 700815 h 2227159"/>
                <a:gd name="connsiteX241" fmla="*/ 1844533 w 2263755"/>
                <a:gd name="connsiteY241" fmla="*/ 697678 h 2227159"/>
                <a:gd name="connsiteX242" fmla="*/ 1835645 w 2263755"/>
                <a:gd name="connsiteY242" fmla="*/ 677289 h 2227159"/>
                <a:gd name="connsiteX243" fmla="*/ 1774477 w 2263755"/>
                <a:gd name="connsiteY243" fmla="*/ 548155 h 2227159"/>
                <a:gd name="connsiteX244" fmla="*/ 1751473 w 2263755"/>
                <a:gd name="connsiteY244" fmla="*/ 492738 h 2227159"/>
                <a:gd name="connsiteX245" fmla="*/ 1602996 w 2263755"/>
                <a:gd name="connsiteY245" fmla="*/ 337464 h 2227159"/>
                <a:gd name="connsiteX246" fmla="*/ 1512027 w 2263755"/>
                <a:gd name="connsiteY246" fmla="*/ 298776 h 2227159"/>
                <a:gd name="connsiteX247" fmla="*/ 1333750 w 2263755"/>
                <a:gd name="connsiteY247" fmla="*/ 222446 h 2227159"/>
                <a:gd name="connsiteX248" fmla="*/ 1214027 w 2263755"/>
                <a:gd name="connsiteY248" fmla="*/ 178008 h 2227159"/>
                <a:gd name="connsiteX249" fmla="*/ 1158087 w 2263755"/>
                <a:gd name="connsiteY249" fmla="*/ 151867 h 2227159"/>
                <a:gd name="connsiteX250" fmla="*/ 1147631 w 2263755"/>
                <a:gd name="connsiteY250" fmla="*/ 147685 h 2227159"/>
                <a:gd name="connsiteX251" fmla="*/ 1100055 w 2263755"/>
                <a:gd name="connsiteY251" fmla="*/ 136706 h 2227159"/>
                <a:gd name="connsiteX252" fmla="*/ 1090645 w 2263755"/>
                <a:gd name="connsiteY252" fmla="*/ 129909 h 2227159"/>
                <a:gd name="connsiteX253" fmla="*/ 1068687 w 2263755"/>
                <a:gd name="connsiteY253" fmla="*/ 118408 h 2227159"/>
                <a:gd name="connsiteX254" fmla="*/ 680241 w 2263755"/>
                <a:gd name="connsiteY254" fmla="*/ 181145 h 2227159"/>
                <a:gd name="connsiteX255" fmla="*/ 474255 w 2263755"/>
                <a:gd name="connsiteY255" fmla="*/ 292503 h 2227159"/>
                <a:gd name="connsiteX256" fmla="*/ 462753 w 2263755"/>
                <a:gd name="connsiteY256" fmla="*/ 304527 h 2227159"/>
                <a:gd name="connsiteX257" fmla="*/ 441318 w 2263755"/>
                <a:gd name="connsiteY257" fmla="*/ 320211 h 2227159"/>
                <a:gd name="connsiteX258" fmla="*/ 435567 w 2263755"/>
                <a:gd name="connsiteY258" fmla="*/ 324917 h 2227159"/>
                <a:gd name="connsiteX259" fmla="*/ 368648 w 2263755"/>
                <a:gd name="connsiteY259" fmla="*/ 407520 h 2227159"/>
                <a:gd name="connsiteX260" fmla="*/ 324209 w 2263755"/>
                <a:gd name="connsiteY260" fmla="*/ 461892 h 2227159"/>
                <a:gd name="connsiteX261" fmla="*/ 324732 w 2263755"/>
                <a:gd name="connsiteY261" fmla="*/ 488033 h 2227159"/>
                <a:gd name="connsiteX262" fmla="*/ 325255 w 2263755"/>
                <a:gd name="connsiteY262" fmla="*/ 489078 h 2227159"/>
                <a:gd name="connsiteX263" fmla="*/ 312184 w 2263755"/>
                <a:gd name="connsiteY263" fmla="*/ 527766 h 2227159"/>
                <a:gd name="connsiteX264" fmla="*/ 292318 w 2263755"/>
                <a:gd name="connsiteY264" fmla="*/ 531948 h 2227159"/>
                <a:gd name="connsiteX265" fmla="*/ 272974 w 2263755"/>
                <a:gd name="connsiteY265" fmla="*/ 531948 h 2227159"/>
                <a:gd name="connsiteX266" fmla="*/ 269314 w 2263755"/>
                <a:gd name="connsiteY266" fmla="*/ 555475 h 2227159"/>
                <a:gd name="connsiteX267" fmla="*/ 243697 w 2263755"/>
                <a:gd name="connsiteY267" fmla="*/ 604096 h 2227159"/>
                <a:gd name="connsiteX268" fmla="*/ 240037 w 2263755"/>
                <a:gd name="connsiteY268" fmla="*/ 613506 h 2227159"/>
                <a:gd name="connsiteX269" fmla="*/ 225398 w 2263755"/>
                <a:gd name="connsiteY269" fmla="*/ 675720 h 2227159"/>
                <a:gd name="connsiteX270" fmla="*/ 215988 w 2263755"/>
                <a:gd name="connsiteY270" fmla="*/ 694019 h 2227159"/>
                <a:gd name="connsiteX271" fmla="*/ 189847 w 2263755"/>
                <a:gd name="connsiteY271" fmla="*/ 787078 h 2227159"/>
                <a:gd name="connsiteX272" fmla="*/ 171026 w 2263755"/>
                <a:gd name="connsiteY272" fmla="*/ 895299 h 2227159"/>
                <a:gd name="connsiteX273" fmla="*/ 159525 w 2263755"/>
                <a:gd name="connsiteY273" fmla="*/ 912552 h 2227159"/>
                <a:gd name="connsiteX274" fmla="*/ 161093 w 2263755"/>
                <a:gd name="connsiteY274" fmla="*/ 931373 h 2227159"/>
                <a:gd name="connsiteX275" fmla="*/ 168935 w 2263755"/>
                <a:gd name="connsiteY275" fmla="*/ 948103 h 2227159"/>
                <a:gd name="connsiteX276" fmla="*/ 167890 w 2263755"/>
                <a:gd name="connsiteY276" fmla="*/ 1066780 h 2227159"/>
                <a:gd name="connsiteX277" fmla="*/ 173118 w 2263755"/>
                <a:gd name="connsiteY277" fmla="*/ 1132654 h 2227159"/>
                <a:gd name="connsiteX278" fmla="*/ 169981 w 2263755"/>
                <a:gd name="connsiteY278" fmla="*/ 1143633 h 2227159"/>
                <a:gd name="connsiteX279" fmla="*/ 156388 w 2263755"/>
                <a:gd name="connsiteY279" fmla="*/ 1189117 h 2227159"/>
                <a:gd name="connsiteX280" fmla="*/ 167367 w 2263755"/>
                <a:gd name="connsiteY280" fmla="*/ 1247149 h 2227159"/>
                <a:gd name="connsiteX281" fmla="*/ 168935 w 2263755"/>
                <a:gd name="connsiteY281" fmla="*/ 1282177 h 2227159"/>
                <a:gd name="connsiteX282" fmla="*/ 173118 w 2263755"/>
                <a:gd name="connsiteY282" fmla="*/ 1305181 h 2227159"/>
                <a:gd name="connsiteX283" fmla="*/ 604434 w 2263755"/>
                <a:gd name="connsiteY283" fmla="*/ 1950325 h 2227159"/>
                <a:gd name="connsiteX284" fmla="*/ 599728 w 2263755"/>
                <a:gd name="connsiteY284" fmla="*/ 1933072 h 2227159"/>
                <a:gd name="connsiteX285" fmla="*/ 592932 w 2263755"/>
                <a:gd name="connsiteY285" fmla="*/ 1923139 h 2227159"/>
                <a:gd name="connsiteX286" fmla="*/ 569406 w 2263755"/>
                <a:gd name="connsiteY286" fmla="*/ 1910591 h 2227159"/>
                <a:gd name="connsiteX287" fmla="*/ 586135 w 2263755"/>
                <a:gd name="connsiteY287" fmla="*/ 1943005 h 2227159"/>
                <a:gd name="connsiteX288" fmla="*/ 604434 w 2263755"/>
                <a:gd name="connsiteY288" fmla="*/ 1950325 h 2227159"/>
                <a:gd name="connsiteX289" fmla="*/ 302774 w 2263755"/>
                <a:gd name="connsiteY289" fmla="*/ 1825897 h 2227159"/>
                <a:gd name="connsiteX290" fmla="*/ 314798 w 2263755"/>
                <a:gd name="connsiteY290" fmla="*/ 1850469 h 2227159"/>
                <a:gd name="connsiteX291" fmla="*/ 328914 w 2263755"/>
                <a:gd name="connsiteY291" fmla="*/ 1840535 h 2227159"/>
                <a:gd name="connsiteX292" fmla="*/ 331528 w 2263755"/>
                <a:gd name="connsiteY292" fmla="*/ 1826419 h 2227159"/>
                <a:gd name="connsiteX293" fmla="*/ 302774 w 2263755"/>
                <a:gd name="connsiteY293" fmla="*/ 1825897 h 2227159"/>
                <a:gd name="connsiteX294" fmla="*/ 916550 w 2263755"/>
                <a:gd name="connsiteY294" fmla="*/ 2147423 h 2227159"/>
                <a:gd name="connsiteX295" fmla="*/ 933802 w 2263755"/>
                <a:gd name="connsiteY295" fmla="*/ 2131216 h 2227159"/>
                <a:gd name="connsiteX296" fmla="*/ 918118 w 2263755"/>
                <a:gd name="connsiteY296" fmla="*/ 2121806 h 2227159"/>
                <a:gd name="connsiteX297" fmla="*/ 916550 w 2263755"/>
                <a:gd name="connsiteY297" fmla="*/ 2147423 h 2227159"/>
                <a:gd name="connsiteX298" fmla="*/ 980332 w 2263755"/>
                <a:gd name="connsiteY298" fmla="*/ 2151083 h 2227159"/>
                <a:gd name="connsiteX299" fmla="*/ 991834 w 2263755"/>
                <a:gd name="connsiteY299" fmla="*/ 2138013 h 2227159"/>
                <a:gd name="connsiteX300" fmla="*/ 989743 w 2263755"/>
                <a:gd name="connsiteY300" fmla="*/ 2134876 h 2227159"/>
                <a:gd name="connsiteX301" fmla="*/ 975104 w 2263755"/>
                <a:gd name="connsiteY301" fmla="*/ 2133830 h 2227159"/>
                <a:gd name="connsiteX302" fmla="*/ 980332 w 2263755"/>
                <a:gd name="connsiteY302" fmla="*/ 2151083 h 22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263755" h="2227159">
                  <a:moveTo>
                    <a:pt x="173118" y="1305181"/>
                  </a:moveTo>
                  <a:cubicBezTo>
                    <a:pt x="167367" y="1308317"/>
                    <a:pt x="158479" y="1312500"/>
                    <a:pt x="151160" y="1317728"/>
                  </a:cubicBezTo>
                  <a:cubicBezTo>
                    <a:pt x="147500" y="1320342"/>
                    <a:pt x="138612" y="1324002"/>
                    <a:pt x="146977" y="1331321"/>
                  </a:cubicBezTo>
                  <a:cubicBezTo>
                    <a:pt x="147500" y="1331844"/>
                    <a:pt x="143840" y="1336026"/>
                    <a:pt x="142272" y="1338640"/>
                  </a:cubicBezTo>
                  <a:cubicBezTo>
                    <a:pt x="145932" y="1340209"/>
                    <a:pt x="149068" y="1341777"/>
                    <a:pt x="152728" y="1343345"/>
                  </a:cubicBezTo>
                  <a:cubicBezTo>
                    <a:pt x="153251" y="1344391"/>
                    <a:pt x="153251" y="1344914"/>
                    <a:pt x="153774" y="1345959"/>
                  </a:cubicBezTo>
                  <a:cubicBezTo>
                    <a:pt x="120837" y="1347528"/>
                    <a:pt x="114563" y="1374191"/>
                    <a:pt x="102539" y="1397717"/>
                  </a:cubicBezTo>
                  <a:cubicBezTo>
                    <a:pt x="109858" y="1399809"/>
                    <a:pt x="116132" y="1401900"/>
                    <a:pt x="124497" y="1404514"/>
                  </a:cubicBezTo>
                  <a:cubicBezTo>
                    <a:pt x="119268" y="1407128"/>
                    <a:pt x="115609" y="1409219"/>
                    <a:pt x="111426" y="1410265"/>
                  </a:cubicBezTo>
                  <a:cubicBezTo>
                    <a:pt x="101493" y="1412879"/>
                    <a:pt x="97311" y="1419152"/>
                    <a:pt x="97311" y="1429609"/>
                  </a:cubicBezTo>
                  <a:cubicBezTo>
                    <a:pt x="97311" y="1433791"/>
                    <a:pt x="94697" y="1438496"/>
                    <a:pt x="92082" y="1441633"/>
                  </a:cubicBezTo>
                  <a:cubicBezTo>
                    <a:pt x="84763" y="1449998"/>
                    <a:pt x="76921" y="1457840"/>
                    <a:pt x="69602" y="1465682"/>
                  </a:cubicBezTo>
                  <a:cubicBezTo>
                    <a:pt x="62805" y="1473002"/>
                    <a:pt x="55486" y="1478230"/>
                    <a:pt x="41893" y="1476138"/>
                  </a:cubicBezTo>
                  <a:cubicBezTo>
                    <a:pt x="44507" y="1469865"/>
                    <a:pt x="45553" y="1464114"/>
                    <a:pt x="48689" y="1459932"/>
                  </a:cubicBezTo>
                  <a:cubicBezTo>
                    <a:pt x="55486" y="1450521"/>
                    <a:pt x="54963" y="1437451"/>
                    <a:pt x="46075" y="1430654"/>
                  </a:cubicBezTo>
                  <a:cubicBezTo>
                    <a:pt x="43461" y="1428563"/>
                    <a:pt x="39279" y="1428563"/>
                    <a:pt x="35619" y="1426995"/>
                  </a:cubicBezTo>
                  <a:cubicBezTo>
                    <a:pt x="34574" y="1430131"/>
                    <a:pt x="34051" y="1433268"/>
                    <a:pt x="33005" y="1436405"/>
                  </a:cubicBezTo>
                  <a:cubicBezTo>
                    <a:pt x="32482" y="1437974"/>
                    <a:pt x="32482" y="1440065"/>
                    <a:pt x="32482" y="1442679"/>
                  </a:cubicBezTo>
                  <a:cubicBezTo>
                    <a:pt x="22026" y="1439542"/>
                    <a:pt x="17321" y="1431700"/>
                    <a:pt x="15230" y="1423335"/>
                  </a:cubicBezTo>
                  <a:cubicBezTo>
                    <a:pt x="13139" y="1414447"/>
                    <a:pt x="11570" y="1405037"/>
                    <a:pt x="12616" y="1396672"/>
                  </a:cubicBezTo>
                  <a:cubicBezTo>
                    <a:pt x="17321" y="1364781"/>
                    <a:pt x="10002" y="1333412"/>
                    <a:pt x="7388" y="1302044"/>
                  </a:cubicBezTo>
                  <a:cubicBezTo>
                    <a:pt x="2682" y="1248194"/>
                    <a:pt x="1114" y="1193823"/>
                    <a:pt x="68" y="1139973"/>
                  </a:cubicBezTo>
                  <a:cubicBezTo>
                    <a:pt x="-454" y="1109651"/>
                    <a:pt x="2160" y="1079328"/>
                    <a:pt x="3205" y="1049005"/>
                  </a:cubicBezTo>
                  <a:cubicBezTo>
                    <a:pt x="3728" y="1041163"/>
                    <a:pt x="7388" y="1035935"/>
                    <a:pt x="12616" y="1029661"/>
                  </a:cubicBezTo>
                  <a:cubicBezTo>
                    <a:pt x="19412" y="1021296"/>
                    <a:pt x="24640" y="1023910"/>
                    <a:pt x="31960" y="1025479"/>
                  </a:cubicBezTo>
                  <a:cubicBezTo>
                    <a:pt x="33528" y="1026001"/>
                    <a:pt x="35096" y="1024956"/>
                    <a:pt x="37188" y="1024433"/>
                  </a:cubicBezTo>
                  <a:cubicBezTo>
                    <a:pt x="36665" y="1018682"/>
                    <a:pt x="36142" y="1012931"/>
                    <a:pt x="36665" y="1007703"/>
                  </a:cubicBezTo>
                  <a:cubicBezTo>
                    <a:pt x="37188" y="991496"/>
                    <a:pt x="43984" y="977903"/>
                    <a:pt x="53395" y="964833"/>
                  </a:cubicBezTo>
                  <a:cubicBezTo>
                    <a:pt x="64374" y="949671"/>
                    <a:pt x="75353" y="933987"/>
                    <a:pt x="86332" y="918303"/>
                  </a:cubicBezTo>
                  <a:cubicBezTo>
                    <a:pt x="88423" y="915166"/>
                    <a:pt x="89991" y="910984"/>
                    <a:pt x="90514" y="906801"/>
                  </a:cubicBezTo>
                  <a:cubicBezTo>
                    <a:pt x="92082" y="886935"/>
                    <a:pt x="93128" y="867068"/>
                    <a:pt x="95219" y="847201"/>
                  </a:cubicBezTo>
                  <a:cubicBezTo>
                    <a:pt x="95742" y="843542"/>
                    <a:pt x="98879" y="839882"/>
                    <a:pt x="101493" y="836745"/>
                  </a:cubicBezTo>
                  <a:cubicBezTo>
                    <a:pt x="106721" y="829426"/>
                    <a:pt x="110904" y="822106"/>
                    <a:pt x="107244" y="812696"/>
                  </a:cubicBezTo>
                  <a:cubicBezTo>
                    <a:pt x="106198" y="810082"/>
                    <a:pt x="108812" y="805899"/>
                    <a:pt x="110381" y="803285"/>
                  </a:cubicBezTo>
                  <a:cubicBezTo>
                    <a:pt x="117700" y="792306"/>
                    <a:pt x="126588" y="782373"/>
                    <a:pt x="133384" y="770871"/>
                  </a:cubicBezTo>
                  <a:cubicBezTo>
                    <a:pt x="149068" y="744208"/>
                    <a:pt x="156388" y="717022"/>
                    <a:pt x="135998" y="688268"/>
                  </a:cubicBezTo>
                  <a:cubicBezTo>
                    <a:pt x="165798" y="684085"/>
                    <a:pt x="180960" y="664741"/>
                    <a:pt x="191416" y="640692"/>
                  </a:cubicBezTo>
                  <a:cubicBezTo>
                    <a:pt x="200304" y="619257"/>
                    <a:pt x="208146" y="597822"/>
                    <a:pt x="216511" y="576387"/>
                  </a:cubicBezTo>
                  <a:cubicBezTo>
                    <a:pt x="219647" y="568545"/>
                    <a:pt x="223830" y="560703"/>
                    <a:pt x="228535" y="553383"/>
                  </a:cubicBezTo>
                  <a:cubicBezTo>
                    <a:pt x="237423" y="539268"/>
                    <a:pt x="237423" y="537176"/>
                    <a:pt x="225398" y="524629"/>
                  </a:cubicBezTo>
                  <a:cubicBezTo>
                    <a:pt x="233240" y="507899"/>
                    <a:pt x="240560" y="490647"/>
                    <a:pt x="248402" y="474440"/>
                  </a:cubicBezTo>
                  <a:cubicBezTo>
                    <a:pt x="255721" y="459278"/>
                    <a:pt x="266177" y="447254"/>
                    <a:pt x="281339" y="439411"/>
                  </a:cubicBezTo>
                  <a:cubicBezTo>
                    <a:pt x="286567" y="436797"/>
                    <a:pt x="289704" y="433661"/>
                    <a:pt x="287090" y="426864"/>
                  </a:cubicBezTo>
                  <a:cubicBezTo>
                    <a:pt x="286044" y="424250"/>
                    <a:pt x="288135" y="419022"/>
                    <a:pt x="290226" y="416931"/>
                  </a:cubicBezTo>
                  <a:cubicBezTo>
                    <a:pt x="339893" y="370924"/>
                    <a:pt x="387469" y="323348"/>
                    <a:pt x="439749" y="281001"/>
                  </a:cubicBezTo>
                  <a:cubicBezTo>
                    <a:pt x="486279" y="243359"/>
                    <a:pt x="531763" y="203625"/>
                    <a:pt x="585090" y="174871"/>
                  </a:cubicBezTo>
                  <a:cubicBezTo>
                    <a:pt x="594500" y="169643"/>
                    <a:pt x="602342" y="162324"/>
                    <a:pt x="611230" y="157095"/>
                  </a:cubicBezTo>
                  <a:cubicBezTo>
                    <a:pt x="615413" y="154481"/>
                    <a:pt x="620641" y="153959"/>
                    <a:pt x="625346" y="152913"/>
                  </a:cubicBezTo>
                  <a:cubicBezTo>
                    <a:pt x="627960" y="152390"/>
                    <a:pt x="630574" y="151867"/>
                    <a:pt x="632665" y="150822"/>
                  </a:cubicBezTo>
                  <a:cubicBezTo>
                    <a:pt x="685992" y="111611"/>
                    <a:pt x="747160" y="89653"/>
                    <a:pt x="807806" y="66127"/>
                  </a:cubicBezTo>
                  <a:cubicBezTo>
                    <a:pt x="818785" y="61945"/>
                    <a:pt x="829764" y="57762"/>
                    <a:pt x="840743" y="53580"/>
                  </a:cubicBezTo>
                  <a:cubicBezTo>
                    <a:pt x="861655" y="45215"/>
                    <a:pt x="881522" y="36850"/>
                    <a:pt x="905048" y="37895"/>
                  </a:cubicBezTo>
                  <a:cubicBezTo>
                    <a:pt x="916550" y="38418"/>
                    <a:pt x="928574" y="34759"/>
                    <a:pt x="939030" y="30053"/>
                  </a:cubicBezTo>
                  <a:cubicBezTo>
                    <a:pt x="979287" y="12801"/>
                    <a:pt x="1021634" y="8095"/>
                    <a:pt x="1063981" y="4436"/>
                  </a:cubicBezTo>
                  <a:cubicBezTo>
                    <a:pt x="1122013" y="-270"/>
                    <a:pt x="1180567" y="-2361"/>
                    <a:pt x="1238599" y="3913"/>
                  </a:cubicBezTo>
                  <a:cubicBezTo>
                    <a:pt x="1417922" y="24302"/>
                    <a:pt x="1590448" y="66650"/>
                    <a:pt x="1744154" y="166506"/>
                  </a:cubicBezTo>
                  <a:cubicBezTo>
                    <a:pt x="1799049" y="202057"/>
                    <a:pt x="1849761" y="242313"/>
                    <a:pt x="1895245" y="289889"/>
                  </a:cubicBezTo>
                  <a:cubicBezTo>
                    <a:pt x="1899950" y="294594"/>
                    <a:pt x="1902564" y="299299"/>
                    <a:pt x="1901519" y="306618"/>
                  </a:cubicBezTo>
                  <a:cubicBezTo>
                    <a:pt x="1900996" y="311324"/>
                    <a:pt x="1903610" y="316552"/>
                    <a:pt x="1905178" y="321780"/>
                  </a:cubicBezTo>
                  <a:cubicBezTo>
                    <a:pt x="1890017" y="320211"/>
                    <a:pt x="1873810" y="318120"/>
                    <a:pt x="1858126" y="316552"/>
                  </a:cubicBezTo>
                  <a:cubicBezTo>
                    <a:pt x="1857603" y="331713"/>
                    <a:pt x="1860217" y="333282"/>
                    <a:pt x="1883743" y="332236"/>
                  </a:cubicBezTo>
                  <a:cubicBezTo>
                    <a:pt x="1886357" y="338510"/>
                    <a:pt x="1888971" y="344261"/>
                    <a:pt x="1891586" y="349489"/>
                  </a:cubicBezTo>
                  <a:cubicBezTo>
                    <a:pt x="1906224" y="346875"/>
                    <a:pt x="1919294" y="344261"/>
                    <a:pt x="1931842" y="343215"/>
                  </a:cubicBezTo>
                  <a:cubicBezTo>
                    <a:pt x="1936547" y="342692"/>
                    <a:pt x="1942298" y="344783"/>
                    <a:pt x="1945435" y="347920"/>
                  </a:cubicBezTo>
                  <a:cubicBezTo>
                    <a:pt x="2043200" y="442548"/>
                    <a:pt x="2115870" y="552338"/>
                    <a:pt x="2151944" y="684608"/>
                  </a:cubicBezTo>
                  <a:cubicBezTo>
                    <a:pt x="2153512" y="690359"/>
                    <a:pt x="2158740" y="696633"/>
                    <a:pt x="2163968" y="700292"/>
                  </a:cubicBezTo>
                  <a:cubicBezTo>
                    <a:pt x="2172856" y="706043"/>
                    <a:pt x="2177038" y="713362"/>
                    <a:pt x="2179652" y="723819"/>
                  </a:cubicBezTo>
                  <a:cubicBezTo>
                    <a:pt x="2191154" y="763552"/>
                    <a:pt x="2205270" y="802763"/>
                    <a:pt x="2216772" y="843019"/>
                  </a:cubicBezTo>
                  <a:cubicBezTo>
                    <a:pt x="2239775" y="923008"/>
                    <a:pt x="2257028" y="1004043"/>
                    <a:pt x="2263824" y="1086647"/>
                  </a:cubicBezTo>
                  <a:cubicBezTo>
                    <a:pt x="2267484" y="1129517"/>
                    <a:pt x="2261210" y="1171342"/>
                    <a:pt x="2236116" y="1208461"/>
                  </a:cubicBezTo>
                  <a:cubicBezTo>
                    <a:pt x="2234547" y="1211075"/>
                    <a:pt x="2234024" y="1215780"/>
                    <a:pt x="2235070" y="1218917"/>
                  </a:cubicBezTo>
                  <a:cubicBezTo>
                    <a:pt x="2244481" y="1241398"/>
                    <a:pt x="2243958" y="1263879"/>
                    <a:pt x="2235593" y="1286359"/>
                  </a:cubicBezTo>
                  <a:cubicBezTo>
                    <a:pt x="2228273" y="1306749"/>
                    <a:pt x="2219386" y="1327138"/>
                    <a:pt x="2211544" y="1347528"/>
                  </a:cubicBezTo>
                  <a:cubicBezTo>
                    <a:pt x="2202133" y="1371577"/>
                    <a:pt x="2199519" y="1395626"/>
                    <a:pt x="2208407" y="1420721"/>
                  </a:cubicBezTo>
                  <a:cubicBezTo>
                    <a:pt x="2213112" y="1434314"/>
                    <a:pt x="2212589" y="1447384"/>
                    <a:pt x="2208407" y="1462023"/>
                  </a:cubicBezTo>
                  <a:cubicBezTo>
                    <a:pt x="2204747" y="1474570"/>
                    <a:pt x="2204224" y="1488163"/>
                    <a:pt x="2203701" y="1501233"/>
                  </a:cubicBezTo>
                  <a:cubicBezTo>
                    <a:pt x="2201087" y="1556651"/>
                    <a:pt x="2200565" y="1612068"/>
                    <a:pt x="2195859" y="1666963"/>
                  </a:cubicBezTo>
                  <a:cubicBezTo>
                    <a:pt x="2192722" y="1706696"/>
                    <a:pt x="2185403" y="1746430"/>
                    <a:pt x="2177561" y="1785640"/>
                  </a:cubicBezTo>
                  <a:cubicBezTo>
                    <a:pt x="2172856" y="1808644"/>
                    <a:pt x="2162923" y="1829556"/>
                    <a:pt x="2138351" y="1844195"/>
                  </a:cubicBezTo>
                  <a:cubicBezTo>
                    <a:pt x="2136259" y="1836875"/>
                    <a:pt x="2131554" y="1830079"/>
                    <a:pt x="2133122" y="1824328"/>
                  </a:cubicBezTo>
                  <a:cubicBezTo>
                    <a:pt x="2140442" y="1793483"/>
                    <a:pt x="2134691" y="1763682"/>
                    <a:pt x="2125803" y="1733883"/>
                  </a:cubicBezTo>
                  <a:cubicBezTo>
                    <a:pt x="2121621" y="1719244"/>
                    <a:pt x="2124758" y="1703037"/>
                    <a:pt x="2123712" y="1687353"/>
                  </a:cubicBezTo>
                  <a:cubicBezTo>
                    <a:pt x="2123189" y="1675328"/>
                    <a:pt x="2122666" y="1663304"/>
                    <a:pt x="2120575" y="1651279"/>
                  </a:cubicBezTo>
                  <a:cubicBezTo>
                    <a:pt x="2117961" y="1637686"/>
                    <a:pt x="2108551" y="1631412"/>
                    <a:pt x="2096526" y="1631412"/>
                  </a:cubicBezTo>
                  <a:cubicBezTo>
                    <a:pt x="2085547" y="1631412"/>
                    <a:pt x="2078750" y="1637163"/>
                    <a:pt x="2075614" y="1651279"/>
                  </a:cubicBezTo>
                  <a:cubicBezTo>
                    <a:pt x="2073000" y="1662258"/>
                    <a:pt x="2071954" y="1673760"/>
                    <a:pt x="2070386" y="1684739"/>
                  </a:cubicBezTo>
                  <a:cubicBezTo>
                    <a:pt x="2069863" y="1689444"/>
                    <a:pt x="2068817" y="1693626"/>
                    <a:pt x="2066726" y="1697809"/>
                  </a:cubicBezTo>
                  <a:cubicBezTo>
                    <a:pt x="2060975" y="1713493"/>
                    <a:pt x="2053656" y="1714539"/>
                    <a:pt x="2042154" y="1703037"/>
                  </a:cubicBezTo>
                  <a:cubicBezTo>
                    <a:pt x="2040586" y="1700946"/>
                    <a:pt x="2037972" y="1699900"/>
                    <a:pt x="2034835" y="1697286"/>
                  </a:cubicBezTo>
                  <a:cubicBezTo>
                    <a:pt x="2011308" y="1723426"/>
                    <a:pt x="1983599" y="1744862"/>
                    <a:pt x="1967393" y="1776753"/>
                  </a:cubicBezTo>
                  <a:cubicBezTo>
                    <a:pt x="1965301" y="1780412"/>
                    <a:pt x="1963733" y="1784072"/>
                    <a:pt x="1960596" y="1787209"/>
                  </a:cubicBezTo>
                  <a:cubicBezTo>
                    <a:pt x="1907792" y="1848377"/>
                    <a:pt x="1855512" y="1909546"/>
                    <a:pt x="1801663" y="1969669"/>
                  </a:cubicBezTo>
                  <a:cubicBezTo>
                    <a:pt x="1766634" y="2008879"/>
                    <a:pt x="1728470" y="2045476"/>
                    <a:pt x="1691350" y="2082595"/>
                  </a:cubicBezTo>
                  <a:cubicBezTo>
                    <a:pt x="1684554" y="2089392"/>
                    <a:pt x="1675666" y="2094097"/>
                    <a:pt x="1667301" y="2099325"/>
                  </a:cubicBezTo>
                  <a:cubicBezTo>
                    <a:pt x="1642206" y="2115009"/>
                    <a:pt x="1616066" y="2130171"/>
                    <a:pt x="1591494" y="2146900"/>
                  </a:cubicBezTo>
                  <a:cubicBezTo>
                    <a:pt x="1560126" y="2167813"/>
                    <a:pt x="1527712" y="2184542"/>
                    <a:pt x="1489024" y="2186111"/>
                  </a:cubicBezTo>
                  <a:cubicBezTo>
                    <a:pt x="1486932" y="2186111"/>
                    <a:pt x="1484318" y="2186634"/>
                    <a:pt x="1482750" y="2188202"/>
                  </a:cubicBezTo>
                  <a:cubicBezTo>
                    <a:pt x="1467066" y="2201272"/>
                    <a:pt x="1446676" y="2199181"/>
                    <a:pt x="1428378" y="2203886"/>
                  </a:cubicBezTo>
                  <a:cubicBezTo>
                    <a:pt x="1422104" y="2205455"/>
                    <a:pt x="1414785" y="2203886"/>
                    <a:pt x="1407989" y="2203886"/>
                  </a:cubicBezTo>
                  <a:cubicBezTo>
                    <a:pt x="1407466" y="2200227"/>
                    <a:pt x="1407466" y="2199704"/>
                    <a:pt x="1407466" y="2199181"/>
                  </a:cubicBezTo>
                  <a:cubicBezTo>
                    <a:pt x="1412171" y="2189771"/>
                    <a:pt x="1415308" y="2178792"/>
                    <a:pt x="1406943" y="2171472"/>
                  </a:cubicBezTo>
                  <a:cubicBezTo>
                    <a:pt x="1398578" y="2164153"/>
                    <a:pt x="1388122" y="2169904"/>
                    <a:pt x="1379757" y="2175132"/>
                  </a:cubicBezTo>
                  <a:cubicBezTo>
                    <a:pt x="1375575" y="2177746"/>
                    <a:pt x="1371392" y="2180883"/>
                    <a:pt x="1367210" y="2182974"/>
                  </a:cubicBezTo>
                  <a:cubicBezTo>
                    <a:pt x="1355708" y="2188202"/>
                    <a:pt x="1346297" y="2183497"/>
                    <a:pt x="1344729" y="2171472"/>
                  </a:cubicBezTo>
                  <a:cubicBezTo>
                    <a:pt x="1343683" y="2161016"/>
                    <a:pt x="1338978" y="2161016"/>
                    <a:pt x="1330090" y="2162062"/>
                  </a:cubicBezTo>
                  <a:cubicBezTo>
                    <a:pt x="1296108" y="2166767"/>
                    <a:pt x="1261603" y="2170427"/>
                    <a:pt x="1231803" y="2174086"/>
                  </a:cubicBezTo>
                  <a:cubicBezTo>
                    <a:pt x="1225529" y="2162585"/>
                    <a:pt x="1221346" y="2154220"/>
                    <a:pt x="1216118" y="2146378"/>
                  </a:cubicBezTo>
                  <a:cubicBezTo>
                    <a:pt x="1215073" y="2144809"/>
                    <a:pt x="1209845" y="2143764"/>
                    <a:pt x="1207231" y="2144809"/>
                  </a:cubicBezTo>
                  <a:cubicBezTo>
                    <a:pt x="1187364" y="2150037"/>
                    <a:pt x="1168020" y="2155788"/>
                    <a:pt x="1148153" y="2161539"/>
                  </a:cubicBezTo>
                  <a:cubicBezTo>
                    <a:pt x="1155473" y="2177223"/>
                    <a:pt x="1147631" y="2190293"/>
                    <a:pt x="1126195" y="2195521"/>
                  </a:cubicBezTo>
                  <a:cubicBezTo>
                    <a:pt x="1118876" y="2197090"/>
                    <a:pt x="1106329" y="2191862"/>
                    <a:pt x="1101624" y="2185588"/>
                  </a:cubicBezTo>
                  <a:cubicBezTo>
                    <a:pt x="1096918" y="2179314"/>
                    <a:pt x="1099010" y="2167813"/>
                    <a:pt x="1097441" y="2155788"/>
                  </a:cubicBezTo>
                  <a:cubicBezTo>
                    <a:pt x="1081757" y="2164676"/>
                    <a:pt x="1060322" y="2159971"/>
                    <a:pt x="1053525" y="2181928"/>
                  </a:cubicBezTo>
                  <a:cubicBezTo>
                    <a:pt x="1052480" y="2184542"/>
                    <a:pt x="1046206" y="2187156"/>
                    <a:pt x="1042023" y="2187156"/>
                  </a:cubicBezTo>
                  <a:cubicBezTo>
                    <a:pt x="1022157" y="2187679"/>
                    <a:pt x="1001767" y="2186634"/>
                    <a:pt x="981901" y="2187156"/>
                  </a:cubicBezTo>
                  <a:cubicBezTo>
                    <a:pt x="955237" y="2187679"/>
                    <a:pt x="928574" y="2189248"/>
                    <a:pt x="901388" y="2190293"/>
                  </a:cubicBezTo>
                  <a:cubicBezTo>
                    <a:pt x="899820" y="2190293"/>
                    <a:pt x="898251" y="2190816"/>
                    <a:pt x="897206" y="2191339"/>
                  </a:cubicBezTo>
                  <a:cubicBezTo>
                    <a:pt x="883090" y="2199181"/>
                    <a:pt x="869497" y="2211728"/>
                    <a:pt x="854858" y="2213297"/>
                  </a:cubicBezTo>
                  <a:cubicBezTo>
                    <a:pt x="838651" y="2214865"/>
                    <a:pt x="824013" y="2215911"/>
                    <a:pt x="809374" y="2223230"/>
                  </a:cubicBezTo>
                  <a:cubicBezTo>
                    <a:pt x="804146" y="2225844"/>
                    <a:pt x="797872" y="2227413"/>
                    <a:pt x="792122" y="2228458"/>
                  </a:cubicBezTo>
                  <a:cubicBezTo>
                    <a:pt x="777483" y="2231072"/>
                    <a:pt x="776437" y="2229504"/>
                    <a:pt x="773300" y="2214865"/>
                  </a:cubicBezTo>
                  <a:cubicBezTo>
                    <a:pt x="772255" y="2211206"/>
                    <a:pt x="766504" y="2205978"/>
                    <a:pt x="762844" y="2205978"/>
                  </a:cubicBezTo>
                  <a:cubicBezTo>
                    <a:pt x="739841" y="2207023"/>
                    <a:pt x="735136" y="2190816"/>
                    <a:pt x="729385" y="2174086"/>
                  </a:cubicBezTo>
                  <a:cubicBezTo>
                    <a:pt x="724679" y="2158925"/>
                    <a:pt x="718406" y="2144286"/>
                    <a:pt x="711086" y="2130171"/>
                  </a:cubicBezTo>
                  <a:cubicBezTo>
                    <a:pt x="704290" y="2117623"/>
                    <a:pt x="694879" y="2108735"/>
                    <a:pt x="677627" y="2110304"/>
                  </a:cubicBezTo>
                  <a:cubicBezTo>
                    <a:pt x="659851" y="2111872"/>
                    <a:pt x="645213" y="2101939"/>
                    <a:pt x="632143" y="2089914"/>
                  </a:cubicBezTo>
                  <a:cubicBezTo>
                    <a:pt x="630051" y="2087823"/>
                    <a:pt x="628483" y="2082072"/>
                    <a:pt x="629528" y="2078935"/>
                  </a:cubicBezTo>
                  <a:cubicBezTo>
                    <a:pt x="633711" y="2067434"/>
                    <a:pt x="638939" y="2055932"/>
                    <a:pt x="644690" y="2044953"/>
                  </a:cubicBezTo>
                  <a:cubicBezTo>
                    <a:pt x="650441" y="2033974"/>
                    <a:pt x="652532" y="2024563"/>
                    <a:pt x="643121" y="2013062"/>
                  </a:cubicBezTo>
                  <a:cubicBezTo>
                    <a:pt x="634234" y="2002605"/>
                    <a:pt x="629528" y="1988490"/>
                    <a:pt x="622209" y="1976988"/>
                  </a:cubicBezTo>
                  <a:cubicBezTo>
                    <a:pt x="616458" y="1967577"/>
                    <a:pt x="608616" y="1959735"/>
                    <a:pt x="601297" y="1950848"/>
                  </a:cubicBezTo>
                  <a:cubicBezTo>
                    <a:pt x="599728" y="1951370"/>
                    <a:pt x="598160" y="1951893"/>
                    <a:pt x="596069" y="1952416"/>
                  </a:cubicBezTo>
                  <a:cubicBezTo>
                    <a:pt x="596069" y="1959735"/>
                    <a:pt x="595546" y="1967055"/>
                    <a:pt x="596069" y="1974374"/>
                  </a:cubicBezTo>
                  <a:cubicBezTo>
                    <a:pt x="597637" y="1996855"/>
                    <a:pt x="599206" y="2019335"/>
                    <a:pt x="592409" y="2041816"/>
                  </a:cubicBezTo>
                  <a:cubicBezTo>
                    <a:pt x="590841" y="2047044"/>
                    <a:pt x="598683" y="2055409"/>
                    <a:pt x="603911" y="2065342"/>
                  </a:cubicBezTo>
                  <a:cubicBezTo>
                    <a:pt x="600251" y="2071616"/>
                    <a:pt x="593978" y="2081549"/>
                    <a:pt x="588227" y="2090960"/>
                  </a:cubicBezTo>
                  <a:cubicBezTo>
                    <a:pt x="578293" y="2085732"/>
                    <a:pt x="568883" y="2081549"/>
                    <a:pt x="560518" y="2075799"/>
                  </a:cubicBezTo>
                  <a:cubicBezTo>
                    <a:pt x="552153" y="2070570"/>
                    <a:pt x="544834" y="2064297"/>
                    <a:pt x="535946" y="2057500"/>
                  </a:cubicBezTo>
                  <a:cubicBezTo>
                    <a:pt x="524967" y="2062728"/>
                    <a:pt x="524967" y="2083118"/>
                    <a:pt x="506669" y="2084163"/>
                  </a:cubicBezTo>
                  <a:cubicBezTo>
                    <a:pt x="508760" y="2062205"/>
                    <a:pt x="494121" y="2050704"/>
                    <a:pt x="478437" y="2039725"/>
                  </a:cubicBezTo>
                  <a:cubicBezTo>
                    <a:pt x="465890" y="2030837"/>
                    <a:pt x="457002" y="2020904"/>
                    <a:pt x="451774" y="2005742"/>
                  </a:cubicBezTo>
                  <a:cubicBezTo>
                    <a:pt x="448637" y="1996855"/>
                    <a:pt x="438704" y="1989012"/>
                    <a:pt x="430339" y="1983262"/>
                  </a:cubicBezTo>
                  <a:cubicBezTo>
                    <a:pt x="423542" y="1978556"/>
                    <a:pt x="417269" y="1975419"/>
                    <a:pt x="418314" y="1966009"/>
                  </a:cubicBezTo>
                  <a:cubicBezTo>
                    <a:pt x="418314" y="1965486"/>
                    <a:pt x="418314" y="1964963"/>
                    <a:pt x="418314" y="1964963"/>
                  </a:cubicBezTo>
                  <a:cubicBezTo>
                    <a:pt x="408381" y="1957121"/>
                    <a:pt x="398970" y="1948756"/>
                    <a:pt x="387991" y="1941960"/>
                  </a:cubicBezTo>
                  <a:cubicBezTo>
                    <a:pt x="385900" y="1940391"/>
                    <a:pt x="378581" y="1945097"/>
                    <a:pt x="374921" y="1948234"/>
                  </a:cubicBezTo>
                  <a:cubicBezTo>
                    <a:pt x="364465" y="1957121"/>
                    <a:pt x="359760" y="1956076"/>
                    <a:pt x="356100" y="1943528"/>
                  </a:cubicBezTo>
                  <a:cubicBezTo>
                    <a:pt x="352963" y="1932026"/>
                    <a:pt x="350872" y="1920525"/>
                    <a:pt x="347212" y="1909546"/>
                  </a:cubicBezTo>
                  <a:cubicBezTo>
                    <a:pt x="345121" y="1901704"/>
                    <a:pt x="341462" y="1894384"/>
                    <a:pt x="337802" y="1884974"/>
                  </a:cubicBezTo>
                  <a:cubicBezTo>
                    <a:pt x="333619" y="1890725"/>
                    <a:pt x="332051" y="1895430"/>
                    <a:pt x="328391" y="1897521"/>
                  </a:cubicBezTo>
                  <a:cubicBezTo>
                    <a:pt x="322118" y="1900135"/>
                    <a:pt x="315321" y="1901704"/>
                    <a:pt x="308525" y="1902226"/>
                  </a:cubicBezTo>
                  <a:cubicBezTo>
                    <a:pt x="307479" y="1902226"/>
                    <a:pt x="305388" y="1894384"/>
                    <a:pt x="304342" y="1890202"/>
                  </a:cubicBezTo>
                  <a:cubicBezTo>
                    <a:pt x="301205" y="1879746"/>
                    <a:pt x="298069" y="1869290"/>
                    <a:pt x="294409" y="1858833"/>
                  </a:cubicBezTo>
                  <a:cubicBezTo>
                    <a:pt x="291272" y="1849423"/>
                    <a:pt x="287090" y="1840535"/>
                    <a:pt x="283430" y="1831647"/>
                  </a:cubicBezTo>
                  <a:cubicBezTo>
                    <a:pt x="279770" y="1822237"/>
                    <a:pt x="278725" y="1814395"/>
                    <a:pt x="289704" y="1807598"/>
                  </a:cubicBezTo>
                  <a:cubicBezTo>
                    <a:pt x="299114" y="1801847"/>
                    <a:pt x="301728" y="1790869"/>
                    <a:pt x="298591" y="1780412"/>
                  </a:cubicBezTo>
                  <a:cubicBezTo>
                    <a:pt x="296500" y="1772047"/>
                    <a:pt x="292841" y="1762114"/>
                    <a:pt x="286567" y="1757932"/>
                  </a:cubicBezTo>
                  <a:cubicBezTo>
                    <a:pt x="272974" y="1749044"/>
                    <a:pt x="274542" y="1737542"/>
                    <a:pt x="275065" y="1724472"/>
                  </a:cubicBezTo>
                  <a:cubicBezTo>
                    <a:pt x="276111" y="1687875"/>
                    <a:pt x="269314" y="1652325"/>
                    <a:pt x="257812" y="1617296"/>
                  </a:cubicBezTo>
                  <a:cubicBezTo>
                    <a:pt x="256244" y="1613114"/>
                    <a:pt x="258335" y="1607886"/>
                    <a:pt x="258858" y="1603181"/>
                  </a:cubicBezTo>
                  <a:cubicBezTo>
                    <a:pt x="259904" y="1593247"/>
                    <a:pt x="261995" y="1583314"/>
                    <a:pt x="261995" y="1573381"/>
                  </a:cubicBezTo>
                  <a:cubicBezTo>
                    <a:pt x="261995" y="1566061"/>
                    <a:pt x="258335" y="1558742"/>
                    <a:pt x="257290" y="1551423"/>
                  </a:cubicBezTo>
                  <a:cubicBezTo>
                    <a:pt x="256244" y="1544103"/>
                    <a:pt x="257290" y="1536261"/>
                    <a:pt x="257290" y="1528942"/>
                  </a:cubicBezTo>
                  <a:cubicBezTo>
                    <a:pt x="258335" y="1528419"/>
                    <a:pt x="259904" y="1527896"/>
                    <a:pt x="260949" y="1527896"/>
                  </a:cubicBezTo>
                  <a:cubicBezTo>
                    <a:pt x="267746" y="1536261"/>
                    <a:pt x="275588" y="1543581"/>
                    <a:pt x="281862" y="1552468"/>
                  </a:cubicBezTo>
                  <a:cubicBezTo>
                    <a:pt x="302774" y="1582791"/>
                    <a:pt x="323163" y="1613114"/>
                    <a:pt x="343553" y="1643437"/>
                  </a:cubicBezTo>
                  <a:cubicBezTo>
                    <a:pt x="364465" y="1674283"/>
                    <a:pt x="387991" y="1703037"/>
                    <a:pt x="420928" y="1722381"/>
                  </a:cubicBezTo>
                  <a:cubicBezTo>
                    <a:pt x="423020" y="1723426"/>
                    <a:pt x="424588" y="1724995"/>
                    <a:pt x="425634" y="1727086"/>
                  </a:cubicBezTo>
                  <a:cubicBezTo>
                    <a:pt x="444977" y="1763160"/>
                    <a:pt x="476346" y="1788254"/>
                    <a:pt x="506146" y="1813872"/>
                  </a:cubicBezTo>
                  <a:cubicBezTo>
                    <a:pt x="532286" y="1835830"/>
                    <a:pt x="557381" y="1858833"/>
                    <a:pt x="574634" y="1889156"/>
                  </a:cubicBezTo>
                  <a:cubicBezTo>
                    <a:pt x="576725" y="1892816"/>
                    <a:pt x="581430" y="1894907"/>
                    <a:pt x="585090" y="1896998"/>
                  </a:cubicBezTo>
                  <a:cubicBezTo>
                    <a:pt x="622732" y="1918433"/>
                    <a:pt x="660897" y="1939346"/>
                    <a:pt x="698539" y="1961304"/>
                  </a:cubicBezTo>
                  <a:cubicBezTo>
                    <a:pt x="706381" y="1965486"/>
                    <a:pt x="712655" y="1969669"/>
                    <a:pt x="721543" y="1964441"/>
                  </a:cubicBezTo>
                  <a:cubicBezTo>
                    <a:pt x="723111" y="1963395"/>
                    <a:pt x="728862" y="1965486"/>
                    <a:pt x="730430" y="1967577"/>
                  </a:cubicBezTo>
                  <a:cubicBezTo>
                    <a:pt x="738272" y="1982216"/>
                    <a:pt x="750820" y="1990058"/>
                    <a:pt x="766504" y="1992149"/>
                  </a:cubicBezTo>
                  <a:cubicBezTo>
                    <a:pt x="802055" y="1997377"/>
                    <a:pt x="833946" y="2010448"/>
                    <a:pt x="865837" y="2025609"/>
                  </a:cubicBezTo>
                  <a:cubicBezTo>
                    <a:pt x="905571" y="2044953"/>
                    <a:pt x="948964" y="2050704"/>
                    <a:pt x="991834" y="2059069"/>
                  </a:cubicBezTo>
                  <a:cubicBezTo>
                    <a:pt x="1056662" y="2071616"/>
                    <a:pt x="1122013" y="2079458"/>
                    <a:pt x="1188410" y="2077890"/>
                  </a:cubicBezTo>
                  <a:cubicBezTo>
                    <a:pt x="1237031" y="2076844"/>
                    <a:pt x="1285129" y="2073184"/>
                    <a:pt x="1333750" y="2069002"/>
                  </a:cubicBezTo>
                  <a:cubicBezTo>
                    <a:pt x="1348911" y="2067434"/>
                    <a:pt x="1363550" y="2061683"/>
                    <a:pt x="1377666" y="2055409"/>
                  </a:cubicBezTo>
                  <a:cubicBezTo>
                    <a:pt x="1397533" y="2045998"/>
                    <a:pt x="1416876" y="2039202"/>
                    <a:pt x="1439357" y="2039725"/>
                  </a:cubicBezTo>
                  <a:cubicBezTo>
                    <a:pt x="1448768" y="2039725"/>
                    <a:pt x="1460269" y="2030837"/>
                    <a:pt x="1467589" y="2022995"/>
                  </a:cubicBezTo>
                  <a:cubicBezTo>
                    <a:pt x="1475954" y="2014107"/>
                    <a:pt x="1484318" y="2010970"/>
                    <a:pt x="1496343" y="2010970"/>
                  </a:cubicBezTo>
                  <a:cubicBezTo>
                    <a:pt x="1527712" y="2010448"/>
                    <a:pt x="1556989" y="2001037"/>
                    <a:pt x="1584175" y="1986398"/>
                  </a:cubicBezTo>
                  <a:cubicBezTo>
                    <a:pt x="1617112" y="1968623"/>
                    <a:pt x="1650571" y="1951370"/>
                    <a:pt x="1682985" y="1933072"/>
                  </a:cubicBezTo>
                  <a:cubicBezTo>
                    <a:pt x="1689782" y="1929412"/>
                    <a:pt x="1693441" y="1920525"/>
                    <a:pt x="1698669" y="1914251"/>
                  </a:cubicBezTo>
                  <a:cubicBezTo>
                    <a:pt x="1700761" y="1911637"/>
                    <a:pt x="1702329" y="1907977"/>
                    <a:pt x="1704943" y="1906409"/>
                  </a:cubicBezTo>
                  <a:cubicBezTo>
                    <a:pt x="1741017" y="1887065"/>
                    <a:pt x="1767680" y="1856742"/>
                    <a:pt x="1795389" y="1827988"/>
                  </a:cubicBezTo>
                  <a:cubicBezTo>
                    <a:pt x="1816824" y="1806030"/>
                    <a:pt x="1839305" y="1785118"/>
                    <a:pt x="1860740" y="1763682"/>
                  </a:cubicBezTo>
                  <a:cubicBezTo>
                    <a:pt x="1862831" y="1761591"/>
                    <a:pt x="1864922" y="1759500"/>
                    <a:pt x="1866491" y="1756886"/>
                  </a:cubicBezTo>
                  <a:cubicBezTo>
                    <a:pt x="1883743" y="1727086"/>
                    <a:pt x="1900473" y="1697286"/>
                    <a:pt x="1918249" y="1667486"/>
                  </a:cubicBezTo>
                  <a:cubicBezTo>
                    <a:pt x="1938115" y="1634026"/>
                    <a:pt x="1954845" y="1599521"/>
                    <a:pt x="1960073" y="1560310"/>
                  </a:cubicBezTo>
                  <a:cubicBezTo>
                    <a:pt x="1963210" y="1536784"/>
                    <a:pt x="1960073" y="1514303"/>
                    <a:pt x="1953800" y="1491823"/>
                  </a:cubicBezTo>
                  <a:cubicBezTo>
                    <a:pt x="1943866" y="1457317"/>
                    <a:pt x="1941775" y="1422812"/>
                    <a:pt x="1951708" y="1387784"/>
                  </a:cubicBezTo>
                  <a:cubicBezTo>
                    <a:pt x="1953800" y="1380465"/>
                    <a:pt x="1954322" y="1372623"/>
                    <a:pt x="1954845" y="1365303"/>
                  </a:cubicBezTo>
                  <a:cubicBezTo>
                    <a:pt x="1956936" y="1330798"/>
                    <a:pt x="1963210" y="1297861"/>
                    <a:pt x="1980463" y="1267538"/>
                  </a:cubicBezTo>
                  <a:cubicBezTo>
                    <a:pt x="1989350" y="1251854"/>
                    <a:pt x="1990396" y="1234602"/>
                    <a:pt x="1983599" y="1218394"/>
                  </a:cubicBezTo>
                  <a:cubicBezTo>
                    <a:pt x="1975235" y="1198005"/>
                    <a:pt x="1965301" y="1177615"/>
                    <a:pt x="1954845" y="1158272"/>
                  </a:cubicBezTo>
                  <a:cubicBezTo>
                    <a:pt x="1941252" y="1132654"/>
                    <a:pt x="1927136" y="1107036"/>
                    <a:pt x="1912498" y="1081942"/>
                  </a:cubicBezTo>
                  <a:cubicBezTo>
                    <a:pt x="1908315" y="1075145"/>
                    <a:pt x="1901519" y="1069394"/>
                    <a:pt x="1896291" y="1063121"/>
                  </a:cubicBezTo>
                  <a:cubicBezTo>
                    <a:pt x="1857603" y="1015545"/>
                    <a:pt x="1820484" y="966924"/>
                    <a:pt x="1780750" y="919871"/>
                  </a:cubicBezTo>
                  <a:cubicBezTo>
                    <a:pt x="1754087" y="888503"/>
                    <a:pt x="1724810" y="859226"/>
                    <a:pt x="1697101" y="828380"/>
                  </a:cubicBezTo>
                  <a:cubicBezTo>
                    <a:pt x="1694487" y="825243"/>
                    <a:pt x="1693964" y="820538"/>
                    <a:pt x="1692396" y="816356"/>
                  </a:cubicBezTo>
                  <a:cubicBezTo>
                    <a:pt x="1690827" y="813219"/>
                    <a:pt x="1690305" y="808513"/>
                    <a:pt x="1687691" y="807468"/>
                  </a:cubicBezTo>
                  <a:cubicBezTo>
                    <a:pt x="1681417" y="803808"/>
                    <a:pt x="1674620" y="802240"/>
                    <a:pt x="1667824" y="799626"/>
                  </a:cubicBezTo>
                  <a:cubicBezTo>
                    <a:pt x="1654754" y="794398"/>
                    <a:pt x="1644298" y="786033"/>
                    <a:pt x="1641161" y="770871"/>
                  </a:cubicBezTo>
                  <a:cubicBezTo>
                    <a:pt x="1640638" y="767734"/>
                    <a:pt x="1636455" y="764075"/>
                    <a:pt x="1633319" y="761984"/>
                  </a:cubicBezTo>
                  <a:cubicBezTo>
                    <a:pt x="1612929" y="748913"/>
                    <a:pt x="1592017" y="736366"/>
                    <a:pt x="1571627" y="723296"/>
                  </a:cubicBezTo>
                  <a:cubicBezTo>
                    <a:pt x="1549147" y="709180"/>
                    <a:pt x="1528234" y="692973"/>
                    <a:pt x="1512550" y="668401"/>
                  </a:cubicBezTo>
                  <a:cubicBezTo>
                    <a:pt x="1528757" y="671538"/>
                    <a:pt x="1545487" y="674152"/>
                    <a:pt x="1561171" y="678334"/>
                  </a:cubicBezTo>
                  <a:cubicBezTo>
                    <a:pt x="1625999" y="695587"/>
                    <a:pt x="1680894" y="729570"/>
                    <a:pt x="1730038" y="775054"/>
                  </a:cubicBezTo>
                  <a:cubicBezTo>
                    <a:pt x="1734743" y="779236"/>
                    <a:pt x="1741540" y="781327"/>
                    <a:pt x="1747291" y="783941"/>
                  </a:cubicBezTo>
                  <a:cubicBezTo>
                    <a:pt x="1752519" y="786556"/>
                    <a:pt x="1758270" y="787601"/>
                    <a:pt x="1762452" y="791261"/>
                  </a:cubicBezTo>
                  <a:cubicBezTo>
                    <a:pt x="1789115" y="814264"/>
                    <a:pt x="1815256" y="838313"/>
                    <a:pt x="1841396" y="861840"/>
                  </a:cubicBezTo>
                  <a:cubicBezTo>
                    <a:pt x="1863877" y="882229"/>
                    <a:pt x="1882698" y="905756"/>
                    <a:pt x="1899428" y="931373"/>
                  </a:cubicBezTo>
                  <a:cubicBezTo>
                    <a:pt x="1915635" y="956991"/>
                    <a:pt x="1934978" y="981040"/>
                    <a:pt x="1953800" y="1005089"/>
                  </a:cubicBezTo>
                  <a:cubicBezTo>
                    <a:pt x="1958505" y="1011363"/>
                    <a:pt x="1965824" y="1016068"/>
                    <a:pt x="1974189" y="1023387"/>
                  </a:cubicBezTo>
                  <a:cubicBezTo>
                    <a:pt x="1976280" y="1015022"/>
                    <a:pt x="1979417" y="1009271"/>
                    <a:pt x="1979417" y="1003521"/>
                  </a:cubicBezTo>
                  <a:cubicBezTo>
                    <a:pt x="1979417" y="984177"/>
                    <a:pt x="1976280" y="966924"/>
                    <a:pt x="1956936" y="955422"/>
                  </a:cubicBezTo>
                  <a:cubicBezTo>
                    <a:pt x="1926614" y="937124"/>
                    <a:pt x="1905178" y="909415"/>
                    <a:pt x="1884789" y="880661"/>
                  </a:cubicBezTo>
                  <a:cubicBezTo>
                    <a:pt x="1871196" y="862363"/>
                    <a:pt x="1854989" y="845633"/>
                    <a:pt x="1840350" y="827857"/>
                  </a:cubicBezTo>
                  <a:cubicBezTo>
                    <a:pt x="1833554" y="819492"/>
                    <a:pt x="1827803" y="810605"/>
                    <a:pt x="1821007" y="802240"/>
                  </a:cubicBezTo>
                  <a:cubicBezTo>
                    <a:pt x="1810550" y="788647"/>
                    <a:pt x="1798003" y="778191"/>
                    <a:pt x="1782319" y="771917"/>
                  </a:cubicBezTo>
                  <a:cubicBezTo>
                    <a:pt x="1761406" y="763552"/>
                    <a:pt x="1745199" y="749436"/>
                    <a:pt x="1734743" y="729570"/>
                  </a:cubicBezTo>
                  <a:cubicBezTo>
                    <a:pt x="1718013" y="698201"/>
                    <a:pt x="1693441" y="675198"/>
                    <a:pt x="1664687" y="654808"/>
                  </a:cubicBezTo>
                  <a:cubicBezTo>
                    <a:pt x="1646389" y="642261"/>
                    <a:pt x="1629136" y="627622"/>
                    <a:pt x="1612406" y="612983"/>
                  </a:cubicBezTo>
                  <a:cubicBezTo>
                    <a:pt x="1605610" y="607233"/>
                    <a:pt x="1600382" y="598868"/>
                    <a:pt x="1597245" y="590503"/>
                  </a:cubicBezTo>
                  <a:cubicBezTo>
                    <a:pt x="1591494" y="575864"/>
                    <a:pt x="1583129" y="564885"/>
                    <a:pt x="1571105" y="555998"/>
                  </a:cubicBezTo>
                  <a:cubicBezTo>
                    <a:pt x="1562740" y="549724"/>
                    <a:pt x="1555420" y="542927"/>
                    <a:pt x="1547578" y="536131"/>
                  </a:cubicBezTo>
                  <a:cubicBezTo>
                    <a:pt x="1540782" y="530380"/>
                    <a:pt x="1537645" y="523583"/>
                    <a:pt x="1546010" y="515741"/>
                  </a:cubicBezTo>
                  <a:cubicBezTo>
                    <a:pt x="1547055" y="514696"/>
                    <a:pt x="1547055" y="512604"/>
                    <a:pt x="1548101" y="509990"/>
                  </a:cubicBezTo>
                  <a:cubicBezTo>
                    <a:pt x="1536599" y="509468"/>
                    <a:pt x="1524575" y="509468"/>
                    <a:pt x="1522483" y="495352"/>
                  </a:cubicBezTo>
                  <a:cubicBezTo>
                    <a:pt x="1523006" y="493783"/>
                    <a:pt x="1524052" y="492738"/>
                    <a:pt x="1524575" y="491169"/>
                  </a:cubicBezTo>
                  <a:cubicBezTo>
                    <a:pt x="1534508" y="496397"/>
                    <a:pt x="1546010" y="499534"/>
                    <a:pt x="1553329" y="506854"/>
                  </a:cubicBezTo>
                  <a:cubicBezTo>
                    <a:pt x="1580515" y="532994"/>
                    <a:pt x="1612406" y="549201"/>
                    <a:pt x="1647957" y="561226"/>
                  </a:cubicBezTo>
                  <a:cubicBezTo>
                    <a:pt x="1669392" y="568545"/>
                    <a:pt x="1689782" y="579524"/>
                    <a:pt x="1703898" y="598345"/>
                  </a:cubicBezTo>
                  <a:cubicBezTo>
                    <a:pt x="1705989" y="600959"/>
                    <a:pt x="1709126" y="602527"/>
                    <a:pt x="1712262" y="603573"/>
                  </a:cubicBezTo>
                  <a:cubicBezTo>
                    <a:pt x="1738403" y="612983"/>
                    <a:pt x="1760884" y="627099"/>
                    <a:pt x="1778659" y="649580"/>
                  </a:cubicBezTo>
                  <a:cubicBezTo>
                    <a:pt x="1782319" y="653762"/>
                    <a:pt x="1789638" y="654808"/>
                    <a:pt x="1795389" y="657945"/>
                  </a:cubicBezTo>
                  <a:cubicBezTo>
                    <a:pt x="1799049" y="660036"/>
                    <a:pt x="1802185" y="662650"/>
                    <a:pt x="1805322" y="665787"/>
                  </a:cubicBezTo>
                  <a:cubicBezTo>
                    <a:pt x="1816824" y="677289"/>
                    <a:pt x="1828326" y="689313"/>
                    <a:pt x="1839827" y="700815"/>
                  </a:cubicBezTo>
                  <a:cubicBezTo>
                    <a:pt x="1841396" y="699770"/>
                    <a:pt x="1842964" y="698724"/>
                    <a:pt x="1844533" y="697678"/>
                  </a:cubicBezTo>
                  <a:cubicBezTo>
                    <a:pt x="1841396" y="690882"/>
                    <a:pt x="1838782" y="684085"/>
                    <a:pt x="1835645" y="677289"/>
                  </a:cubicBezTo>
                  <a:cubicBezTo>
                    <a:pt x="1815256" y="634419"/>
                    <a:pt x="1794343" y="591548"/>
                    <a:pt x="1774477" y="548155"/>
                  </a:cubicBezTo>
                  <a:cubicBezTo>
                    <a:pt x="1766112" y="529857"/>
                    <a:pt x="1758792" y="511036"/>
                    <a:pt x="1751473" y="492738"/>
                  </a:cubicBezTo>
                  <a:cubicBezTo>
                    <a:pt x="1723241" y="421113"/>
                    <a:pt x="1674098" y="368832"/>
                    <a:pt x="1602996" y="337464"/>
                  </a:cubicBezTo>
                  <a:cubicBezTo>
                    <a:pt x="1572673" y="323871"/>
                    <a:pt x="1542350" y="311846"/>
                    <a:pt x="1512027" y="298776"/>
                  </a:cubicBezTo>
                  <a:cubicBezTo>
                    <a:pt x="1452427" y="273682"/>
                    <a:pt x="1392304" y="249110"/>
                    <a:pt x="1333750" y="222446"/>
                  </a:cubicBezTo>
                  <a:cubicBezTo>
                    <a:pt x="1294539" y="204671"/>
                    <a:pt x="1255852" y="187418"/>
                    <a:pt x="1214027" y="178008"/>
                  </a:cubicBezTo>
                  <a:cubicBezTo>
                    <a:pt x="1193638" y="173302"/>
                    <a:pt x="1174294" y="165983"/>
                    <a:pt x="1158087" y="151867"/>
                  </a:cubicBezTo>
                  <a:cubicBezTo>
                    <a:pt x="1155473" y="149776"/>
                    <a:pt x="1151290" y="148731"/>
                    <a:pt x="1147631" y="147685"/>
                  </a:cubicBezTo>
                  <a:cubicBezTo>
                    <a:pt x="1131946" y="144025"/>
                    <a:pt x="1115739" y="140888"/>
                    <a:pt x="1100055" y="136706"/>
                  </a:cubicBezTo>
                  <a:cubicBezTo>
                    <a:pt x="1096395" y="135660"/>
                    <a:pt x="1092736" y="133046"/>
                    <a:pt x="1090645" y="129909"/>
                  </a:cubicBezTo>
                  <a:cubicBezTo>
                    <a:pt x="1084894" y="122590"/>
                    <a:pt x="1078620" y="118931"/>
                    <a:pt x="1068687" y="118408"/>
                  </a:cubicBezTo>
                  <a:cubicBezTo>
                    <a:pt x="934848" y="111611"/>
                    <a:pt x="805192" y="133569"/>
                    <a:pt x="680241" y="181145"/>
                  </a:cubicBezTo>
                  <a:cubicBezTo>
                    <a:pt x="606525" y="209376"/>
                    <a:pt x="537514" y="245973"/>
                    <a:pt x="474255" y="292503"/>
                  </a:cubicBezTo>
                  <a:cubicBezTo>
                    <a:pt x="469549" y="295639"/>
                    <a:pt x="465367" y="299822"/>
                    <a:pt x="462753" y="304527"/>
                  </a:cubicBezTo>
                  <a:cubicBezTo>
                    <a:pt x="457525" y="312892"/>
                    <a:pt x="452820" y="320734"/>
                    <a:pt x="441318" y="320211"/>
                  </a:cubicBezTo>
                  <a:cubicBezTo>
                    <a:pt x="439227" y="320211"/>
                    <a:pt x="437135" y="322825"/>
                    <a:pt x="435567" y="324917"/>
                  </a:cubicBezTo>
                  <a:cubicBezTo>
                    <a:pt x="418837" y="357331"/>
                    <a:pt x="392174" y="381380"/>
                    <a:pt x="368648" y="407520"/>
                  </a:cubicBezTo>
                  <a:cubicBezTo>
                    <a:pt x="352963" y="424773"/>
                    <a:pt x="338848" y="444117"/>
                    <a:pt x="324209" y="461892"/>
                  </a:cubicBezTo>
                  <a:cubicBezTo>
                    <a:pt x="316890" y="470780"/>
                    <a:pt x="318458" y="479145"/>
                    <a:pt x="324732" y="488033"/>
                  </a:cubicBezTo>
                  <a:cubicBezTo>
                    <a:pt x="324732" y="488555"/>
                    <a:pt x="325255" y="488555"/>
                    <a:pt x="325255" y="489078"/>
                  </a:cubicBezTo>
                  <a:cubicBezTo>
                    <a:pt x="340939" y="507899"/>
                    <a:pt x="335711" y="516787"/>
                    <a:pt x="312184" y="527766"/>
                  </a:cubicBezTo>
                  <a:cubicBezTo>
                    <a:pt x="306433" y="530380"/>
                    <a:pt x="299114" y="531426"/>
                    <a:pt x="292318" y="531948"/>
                  </a:cubicBezTo>
                  <a:cubicBezTo>
                    <a:pt x="286044" y="532471"/>
                    <a:pt x="279770" y="531948"/>
                    <a:pt x="272974" y="531948"/>
                  </a:cubicBezTo>
                  <a:cubicBezTo>
                    <a:pt x="271928" y="539790"/>
                    <a:pt x="270883" y="547633"/>
                    <a:pt x="269314" y="555475"/>
                  </a:cubicBezTo>
                  <a:cubicBezTo>
                    <a:pt x="265132" y="573773"/>
                    <a:pt x="258335" y="590503"/>
                    <a:pt x="243697" y="604096"/>
                  </a:cubicBezTo>
                  <a:cubicBezTo>
                    <a:pt x="241605" y="606187"/>
                    <a:pt x="239514" y="610369"/>
                    <a:pt x="240037" y="613506"/>
                  </a:cubicBezTo>
                  <a:cubicBezTo>
                    <a:pt x="241605" y="635987"/>
                    <a:pt x="234809" y="655854"/>
                    <a:pt x="225398" y="675720"/>
                  </a:cubicBezTo>
                  <a:cubicBezTo>
                    <a:pt x="222262" y="681994"/>
                    <a:pt x="219647" y="688268"/>
                    <a:pt x="215988" y="694019"/>
                  </a:cubicBezTo>
                  <a:cubicBezTo>
                    <a:pt x="198735" y="722773"/>
                    <a:pt x="191939" y="754141"/>
                    <a:pt x="189847" y="787078"/>
                  </a:cubicBezTo>
                  <a:cubicBezTo>
                    <a:pt x="187233" y="823675"/>
                    <a:pt x="184097" y="860271"/>
                    <a:pt x="171026" y="895299"/>
                  </a:cubicBezTo>
                  <a:cubicBezTo>
                    <a:pt x="168935" y="901573"/>
                    <a:pt x="164230" y="907847"/>
                    <a:pt x="159525" y="912552"/>
                  </a:cubicBezTo>
                  <a:cubicBezTo>
                    <a:pt x="151683" y="920917"/>
                    <a:pt x="151160" y="926145"/>
                    <a:pt x="161093" y="931373"/>
                  </a:cubicBezTo>
                  <a:cubicBezTo>
                    <a:pt x="168412" y="935556"/>
                    <a:pt x="170504" y="940261"/>
                    <a:pt x="168935" y="948103"/>
                  </a:cubicBezTo>
                  <a:cubicBezTo>
                    <a:pt x="161616" y="987836"/>
                    <a:pt x="163707" y="1027047"/>
                    <a:pt x="167890" y="1066780"/>
                  </a:cubicBezTo>
                  <a:cubicBezTo>
                    <a:pt x="169981" y="1088738"/>
                    <a:pt x="171549" y="1110696"/>
                    <a:pt x="173118" y="1132654"/>
                  </a:cubicBezTo>
                  <a:cubicBezTo>
                    <a:pt x="173118" y="1136314"/>
                    <a:pt x="172595" y="1141542"/>
                    <a:pt x="169981" y="1143633"/>
                  </a:cubicBezTo>
                  <a:cubicBezTo>
                    <a:pt x="155342" y="1156180"/>
                    <a:pt x="153774" y="1172387"/>
                    <a:pt x="156388" y="1189117"/>
                  </a:cubicBezTo>
                  <a:cubicBezTo>
                    <a:pt x="159525" y="1208461"/>
                    <a:pt x="164230" y="1227805"/>
                    <a:pt x="167367" y="1247149"/>
                  </a:cubicBezTo>
                  <a:cubicBezTo>
                    <a:pt x="168935" y="1258651"/>
                    <a:pt x="168412" y="1270675"/>
                    <a:pt x="168935" y="1282177"/>
                  </a:cubicBezTo>
                  <a:cubicBezTo>
                    <a:pt x="172072" y="1290542"/>
                    <a:pt x="172595" y="1297338"/>
                    <a:pt x="173118" y="1305181"/>
                  </a:cubicBezTo>
                  <a:close/>
                  <a:moveTo>
                    <a:pt x="604434" y="1950325"/>
                  </a:moveTo>
                  <a:cubicBezTo>
                    <a:pt x="602342" y="1943005"/>
                    <a:pt x="601297" y="1937777"/>
                    <a:pt x="599728" y="1933072"/>
                  </a:cubicBezTo>
                  <a:cubicBezTo>
                    <a:pt x="598160" y="1929412"/>
                    <a:pt x="593978" y="1926798"/>
                    <a:pt x="592932" y="1923139"/>
                  </a:cubicBezTo>
                  <a:cubicBezTo>
                    <a:pt x="588749" y="1911637"/>
                    <a:pt x="583521" y="1908500"/>
                    <a:pt x="569406" y="1910591"/>
                  </a:cubicBezTo>
                  <a:cubicBezTo>
                    <a:pt x="574634" y="1921048"/>
                    <a:pt x="579862" y="1931504"/>
                    <a:pt x="586135" y="1943005"/>
                  </a:cubicBezTo>
                  <a:cubicBezTo>
                    <a:pt x="589272" y="1944574"/>
                    <a:pt x="595023" y="1946665"/>
                    <a:pt x="604434" y="1950325"/>
                  </a:cubicBezTo>
                  <a:close/>
                  <a:moveTo>
                    <a:pt x="302774" y="1825897"/>
                  </a:moveTo>
                  <a:cubicBezTo>
                    <a:pt x="304865" y="1843672"/>
                    <a:pt x="309048" y="1852037"/>
                    <a:pt x="314798" y="1850469"/>
                  </a:cubicBezTo>
                  <a:cubicBezTo>
                    <a:pt x="320026" y="1848900"/>
                    <a:pt x="325777" y="1844718"/>
                    <a:pt x="328914" y="1840535"/>
                  </a:cubicBezTo>
                  <a:cubicBezTo>
                    <a:pt x="331528" y="1836875"/>
                    <a:pt x="330483" y="1831125"/>
                    <a:pt x="331528" y="1826419"/>
                  </a:cubicBezTo>
                  <a:cubicBezTo>
                    <a:pt x="321072" y="1825897"/>
                    <a:pt x="312184" y="1825897"/>
                    <a:pt x="302774" y="1825897"/>
                  </a:cubicBezTo>
                  <a:close/>
                  <a:moveTo>
                    <a:pt x="916550" y="2147423"/>
                  </a:moveTo>
                  <a:cubicBezTo>
                    <a:pt x="931188" y="2144286"/>
                    <a:pt x="937985" y="2138535"/>
                    <a:pt x="933802" y="2131216"/>
                  </a:cubicBezTo>
                  <a:cubicBezTo>
                    <a:pt x="931188" y="2126511"/>
                    <a:pt x="923869" y="2121806"/>
                    <a:pt x="918118" y="2121806"/>
                  </a:cubicBezTo>
                  <a:cubicBezTo>
                    <a:pt x="911322" y="2121806"/>
                    <a:pt x="910799" y="2133307"/>
                    <a:pt x="916550" y="2147423"/>
                  </a:cubicBezTo>
                  <a:close/>
                  <a:moveTo>
                    <a:pt x="980332" y="2151083"/>
                  </a:moveTo>
                  <a:cubicBezTo>
                    <a:pt x="985560" y="2145332"/>
                    <a:pt x="988697" y="2141672"/>
                    <a:pt x="991834" y="2138013"/>
                  </a:cubicBezTo>
                  <a:cubicBezTo>
                    <a:pt x="991311" y="2136967"/>
                    <a:pt x="990266" y="2135921"/>
                    <a:pt x="989743" y="2134876"/>
                  </a:cubicBezTo>
                  <a:cubicBezTo>
                    <a:pt x="985037" y="2134353"/>
                    <a:pt x="980855" y="2134353"/>
                    <a:pt x="975104" y="2133830"/>
                  </a:cubicBezTo>
                  <a:cubicBezTo>
                    <a:pt x="977195" y="2139581"/>
                    <a:pt x="978241" y="2143241"/>
                    <a:pt x="980332" y="215108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8476836-935E-4FE5-83DA-F398B23C5711}"/>
                </a:ext>
              </a:extLst>
            </p:cNvPr>
            <p:cNvSpPr/>
            <p:nvPr/>
          </p:nvSpPr>
          <p:spPr>
            <a:xfrm>
              <a:off x="6061426" y="546199"/>
              <a:ext cx="172526" cy="172526"/>
            </a:xfrm>
            <a:custGeom>
              <a:avLst/>
              <a:gdLst>
                <a:gd name="connsiteX0" fmla="*/ 0 w 172526"/>
                <a:gd name="connsiteY0" fmla="*/ 85223 h 172526"/>
                <a:gd name="connsiteX1" fmla="*/ 89923 w 172526"/>
                <a:gd name="connsiteY1" fmla="*/ 6 h 172526"/>
                <a:gd name="connsiteX2" fmla="*/ 176709 w 172526"/>
                <a:gd name="connsiteY2" fmla="*/ 82086 h 172526"/>
                <a:gd name="connsiteX3" fmla="*/ 174095 w 172526"/>
                <a:gd name="connsiteY3" fmla="*/ 97771 h 172526"/>
                <a:gd name="connsiteX4" fmla="*/ 93583 w 172526"/>
                <a:gd name="connsiteY4" fmla="*/ 170964 h 172526"/>
                <a:gd name="connsiteX5" fmla="*/ 0 w 172526"/>
                <a:gd name="connsiteY5" fmla="*/ 85223 h 17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26" h="172526">
                  <a:moveTo>
                    <a:pt x="0" y="85223"/>
                  </a:moveTo>
                  <a:cubicBezTo>
                    <a:pt x="0" y="39216"/>
                    <a:pt x="40256" y="528"/>
                    <a:pt x="89923" y="6"/>
                  </a:cubicBezTo>
                  <a:cubicBezTo>
                    <a:pt x="137498" y="-517"/>
                    <a:pt x="176186" y="35557"/>
                    <a:pt x="176709" y="82086"/>
                  </a:cubicBezTo>
                  <a:cubicBezTo>
                    <a:pt x="176709" y="87314"/>
                    <a:pt x="175663" y="92543"/>
                    <a:pt x="174095" y="97771"/>
                  </a:cubicBezTo>
                  <a:cubicBezTo>
                    <a:pt x="160502" y="136981"/>
                    <a:pt x="134362" y="163644"/>
                    <a:pt x="93583" y="170964"/>
                  </a:cubicBezTo>
                  <a:cubicBezTo>
                    <a:pt x="40256" y="181420"/>
                    <a:pt x="0" y="143778"/>
                    <a:pt x="0" y="8522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2CA07A-B008-4E66-B350-99AADBE1606A}"/>
                </a:ext>
              </a:extLst>
            </p:cNvPr>
            <p:cNvSpPr/>
            <p:nvPr/>
          </p:nvSpPr>
          <p:spPr>
            <a:xfrm>
              <a:off x="6173306" y="2608063"/>
              <a:ext cx="381649" cy="271860"/>
            </a:xfrm>
            <a:custGeom>
              <a:avLst/>
              <a:gdLst>
                <a:gd name="connsiteX0" fmla="*/ 380081 w 381649"/>
                <a:gd name="connsiteY0" fmla="*/ 271953 h 271859"/>
                <a:gd name="connsiteX1" fmla="*/ 330414 w 381649"/>
                <a:gd name="connsiteY1" fmla="*/ 254178 h 271859"/>
                <a:gd name="connsiteX2" fmla="*/ 227944 w 381649"/>
                <a:gd name="connsiteY2" fmla="*/ 198237 h 271859"/>
                <a:gd name="connsiteX3" fmla="*/ 162070 w 381649"/>
                <a:gd name="connsiteY3" fmla="*/ 157981 h 271859"/>
                <a:gd name="connsiteX4" fmla="*/ 127042 w 381649"/>
                <a:gd name="connsiteY4" fmla="*/ 126090 h 271859"/>
                <a:gd name="connsiteX5" fmla="*/ 85218 w 381649"/>
                <a:gd name="connsiteY5" fmla="*/ 96813 h 271859"/>
                <a:gd name="connsiteX6" fmla="*/ 69533 w 381649"/>
                <a:gd name="connsiteY6" fmla="*/ 86357 h 271859"/>
                <a:gd name="connsiteX7" fmla="*/ 0 w 381649"/>
                <a:gd name="connsiteY7" fmla="*/ 93 h 271859"/>
                <a:gd name="connsiteX8" fmla="*/ 45484 w 381649"/>
                <a:gd name="connsiteY8" fmla="*/ 18392 h 271859"/>
                <a:gd name="connsiteX9" fmla="*/ 78944 w 381649"/>
                <a:gd name="connsiteY9" fmla="*/ 53942 h 271859"/>
                <a:gd name="connsiteX10" fmla="*/ 132270 w 381649"/>
                <a:gd name="connsiteY10" fmla="*/ 93153 h 271859"/>
                <a:gd name="connsiteX11" fmla="*/ 138021 w 381649"/>
                <a:gd name="connsiteY11" fmla="*/ 96813 h 271859"/>
                <a:gd name="connsiteX12" fmla="*/ 241537 w 381649"/>
                <a:gd name="connsiteY12" fmla="*/ 175757 h 271859"/>
                <a:gd name="connsiteX13" fmla="*/ 337211 w 381649"/>
                <a:gd name="connsiteY13" fmla="*/ 236925 h 271859"/>
                <a:gd name="connsiteX14" fmla="*/ 345053 w 381649"/>
                <a:gd name="connsiteY14" fmla="*/ 241108 h 271859"/>
                <a:gd name="connsiteX15" fmla="*/ 382172 w 381649"/>
                <a:gd name="connsiteY15" fmla="*/ 269339 h 271859"/>
                <a:gd name="connsiteX16" fmla="*/ 380081 w 381649"/>
                <a:gd name="connsiteY16" fmla="*/ 271953 h 2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649" h="271859">
                  <a:moveTo>
                    <a:pt x="380081" y="271953"/>
                  </a:moveTo>
                  <a:cubicBezTo>
                    <a:pt x="363351" y="266202"/>
                    <a:pt x="346098" y="262020"/>
                    <a:pt x="330414" y="254178"/>
                  </a:cubicBezTo>
                  <a:cubicBezTo>
                    <a:pt x="295909" y="236402"/>
                    <a:pt x="261926" y="217581"/>
                    <a:pt x="227944" y="198237"/>
                  </a:cubicBezTo>
                  <a:cubicBezTo>
                    <a:pt x="205463" y="185690"/>
                    <a:pt x="183505" y="172097"/>
                    <a:pt x="162070" y="157981"/>
                  </a:cubicBezTo>
                  <a:cubicBezTo>
                    <a:pt x="149000" y="149093"/>
                    <a:pt x="138021" y="137592"/>
                    <a:pt x="127042" y="126090"/>
                  </a:cubicBezTo>
                  <a:cubicBezTo>
                    <a:pt x="115018" y="113542"/>
                    <a:pt x="102993" y="100995"/>
                    <a:pt x="85218" y="96813"/>
                  </a:cubicBezTo>
                  <a:cubicBezTo>
                    <a:pt x="79467" y="95244"/>
                    <a:pt x="73193" y="91062"/>
                    <a:pt x="69533" y="86357"/>
                  </a:cubicBezTo>
                  <a:cubicBezTo>
                    <a:pt x="45484" y="58125"/>
                    <a:pt x="21958" y="29893"/>
                    <a:pt x="0" y="93"/>
                  </a:cubicBezTo>
                  <a:cubicBezTo>
                    <a:pt x="18821" y="-952"/>
                    <a:pt x="33460" y="6890"/>
                    <a:pt x="45484" y="18392"/>
                  </a:cubicBezTo>
                  <a:cubicBezTo>
                    <a:pt x="57509" y="29371"/>
                    <a:pt x="67965" y="41918"/>
                    <a:pt x="78944" y="53942"/>
                  </a:cubicBezTo>
                  <a:cubicBezTo>
                    <a:pt x="94105" y="70672"/>
                    <a:pt x="110312" y="85834"/>
                    <a:pt x="132270" y="93153"/>
                  </a:cubicBezTo>
                  <a:cubicBezTo>
                    <a:pt x="134361" y="93676"/>
                    <a:pt x="136453" y="95244"/>
                    <a:pt x="138021" y="96813"/>
                  </a:cubicBezTo>
                  <a:cubicBezTo>
                    <a:pt x="167298" y="129750"/>
                    <a:pt x="204418" y="152753"/>
                    <a:pt x="241537" y="175757"/>
                  </a:cubicBezTo>
                  <a:cubicBezTo>
                    <a:pt x="273951" y="195623"/>
                    <a:pt x="305320" y="216536"/>
                    <a:pt x="337211" y="236925"/>
                  </a:cubicBezTo>
                  <a:cubicBezTo>
                    <a:pt x="339825" y="238494"/>
                    <a:pt x="342439" y="241108"/>
                    <a:pt x="345053" y="241108"/>
                  </a:cubicBezTo>
                  <a:cubicBezTo>
                    <a:pt x="364397" y="241630"/>
                    <a:pt x="371716" y="257314"/>
                    <a:pt x="382172" y="269339"/>
                  </a:cubicBezTo>
                  <a:cubicBezTo>
                    <a:pt x="381127" y="269862"/>
                    <a:pt x="380604" y="270908"/>
                    <a:pt x="380081" y="2719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54CD4D-6090-4A3F-AAEF-DE361E24E682}"/>
                </a:ext>
              </a:extLst>
            </p:cNvPr>
            <p:cNvSpPr/>
            <p:nvPr/>
          </p:nvSpPr>
          <p:spPr>
            <a:xfrm>
              <a:off x="5950068" y="2212624"/>
              <a:ext cx="193439" cy="355509"/>
            </a:xfrm>
            <a:custGeom>
              <a:avLst/>
              <a:gdLst>
                <a:gd name="connsiteX0" fmla="*/ 0 w 193438"/>
                <a:gd name="connsiteY0" fmla="*/ 1859 h 355509"/>
                <a:gd name="connsiteX1" fmla="*/ 17253 w 193438"/>
                <a:gd name="connsiteY1" fmla="*/ 8655 h 355509"/>
                <a:gd name="connsiteX2" fmla="*/ 31368 w 193438"/>
                <a:gd name="connsiteY2" fmla="*/ 48911 h 355509"/>
                <a:gd name="connsiteX3" fmla="*/ 32937 w 193438"/>
                <a:gd name="connsiteY3" fmla="*/ 53094 h 355509"/>
                <a:gd name="connsiteX4" fmla="*/ 105084 w 193438"/>
                <a:gd name="connsiteY4" fmla="*/ 202094 h 355509"/>
                <a:gd name="connsiteX5" fmla="*/ 165730 w 193438"/>
                <a:gd name="connsiteY5" fmla="*/ 293585 h 355509"/>
                <a:gd name="connsiteX6" fmla="*/ 167821 w 193438"/>
                <a:gd name="connsiteY6" fmla="*/ 296199 h 355509"/>
                <a:gd name="connsiteX7" fmla="*/ 195007 w 193438"/>
                <a:gd name="connsiteY7" fmla="*/ 347434 h 355509"/>
                <a:gd name="connsiteX8" fmla="*/ 195530 w 193438"/>
                <a:gd name="connsiteY8" fmla="*/ 356322 h 355509"/>
                <a:gd name="connsiteX9" fmla="*/ 182460 w 193438"/>
                <a:gd name="connsiteY9" fmla="*/ 345343 h 355509"/>
                <a:gd name="connsiteX10" fmla="*/ 133839 w 193438"/>
                <a:gd name="connsiteY10" fmla="*/ 292540 h 355509"/>
                <a:gd name="connsiteX11" fmla="*/ 118154 w 193438"/>
                <a:gd name="connsiteY11" fmla="*/ 264831 h 355509"/>
                <a:gd name="connsiteX12" fmla="*/ 64828 w 193438"/>
                <a:gd name="connsiteY12" fmla="*/ 177522 h 355509"/>
                <a:gd name="connsiteX13" fmla="*/ 36074 w 193438"/>
                <a:gd name="connsiteY13" fmla="*/ 107466 h 355509"/>
                <a:gd name="connsiteX14" fmla="*/ 34505 w 193438"/>
                <a:gd name="connsiteY14" fmla="*/ 102238 h 355509"/>
                <a:gd name="connsiteX15" fmla="*/ 0 w 193438"/>
                <a:gd name="connsiteY15" fmla="*/ 1859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38" h="355509">
                  <a:moveTo>
                    <a:pt x="0" y="1859"/>
                  </a:moveTo>
                  <a:cubicBezTo>
                    <a:pt x="9933" y="-2324"/>
                    <a:pt x="14639" y="813"/>
                    <a:pt x="17253" y="8655"/>
                  </a:cubicBezTo>
                  <a:cubicBezTo>
                    <a:pt x="21958" y="22248"/>
                    <a:pt x="26663" y="35318"/>
                    <a:pt x="31368" y="48911"/>
                  </a:cubicBezTo>
                  <a:cubicBezTo>
                    <a:pt x="31891" y="50480"/>
                    <a:pt x="32414" y="51525"/>
                    <a:pt x="32937" y="53094"/>
                  </a:cubicBezTo>
                  <a:cubicBezTo>
                    <a:pt x="56986" y="102761"/>
                    <a:pt x="81035" y="152427"/>
                    <a:pt x="105084" y="202094"/>
                  </a:cubicBezTo>
                  <a:cubicBezTo>
                    <a:pt x="121291" y="235031"/>
                    <a:pt x="139590" y="266922"/>
                    <a:pt x="165730" y="293585"/>
                  </a:cubicBezTo>
                  <a:cubicBezTo>
                    <a:pt x="166776" y="294631"/>
                    <a:pt x="167821" y="295154"/>
                    <a:pt x="167821" y="296199"/>
                  </a:cubicBezTo>
                  <a:cubicBezTo>
                    <a:pt x="169912" y="317112"/>
                    <a:pt x="186119" y="330705"/>
                    <a:pt x="195007" y="347434"/>
                  </a:cubicBezTo>
                  <a:cubicBezTo>
                    <a:pt x="196053" y="349526"/>
                    <a:pt x="196576" y="352140"/>
                    <a:pt x="195530" y="356322"/>
                  </a:cubicBezTo>
                  <a:cubicBezTo>
                    <a:pt x="191347" y="352662"/>
                    <a:pt x="186642" y="349526"/>
                    <a:pt x="182460" y="345343"/>
                  </a:cubicBezTo>
                  <a:cubicBezTo>
                    <a:pt x="166253" y="328091"/>
                    <a:pt x="149523" y="310838"/>
                    <a:pt x="133839" y="292540"/>
                  </a:cubicBezTo>
                  <a:cubicBezTo>
                    <a:pt x="127042" y="284697"/>
                    <a:pt x="123383" y="274241"/>
                    <a:pt x="118154" y="264831"/>
                  </a:cubicBezTo>
                  <a:cubicBezTo>
                    <a:pt x="100379" y="235554"/>
                    <a:pt x="80512" y="207845"/>
                    <a:pt x="64828" y="177522"/>
                  </a:cubicBezTo>
                  <a:cubicBezTo>
                    <a:pt x="52804" y="155564"/>
                    <a:pt x="45484" y="130992"/>
                    <a:pt x="36074" y="107466"/>
                  </a:cubicBezTo>
                  <a:cubicBezTo>
                    <a:pt x="35551" y="105897"/>
                    <a:pt x="35551" y="103283"/>
                    <a:pt x="34505" y="102238"/>
                  </a:cubicBezTo>
                  <a:cubicBezTo>
                    <a:pt x="12025" y="72960"/>
                    <a:pt x="14116" y="34796"/>
                    <a:pt x="0" y="1859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4FD2F9-66C3-485D-9552-02E73DB90D0A}"/>
                </a:ext>
              </a:extLst>
            </p:cNvPr>
            <p:cNvSpPr/>
            <p:nvPr/>
          </p:nvSpPr>
          <p:spPr>
            <a:xfrm>
              <a:off x="5899619" y="1952874"/>
              <a:ext cx="57509" cy="256176"/>
            </a:xfrm>
            <a:custGeom>
              <a:avLst/>
              <a:gdLst>
                <a:gd name="connsiteX0" fmla="*/ 8624 w 57508"/>
                <a:gd name="connsiteY0" fmla="*/ 204 h 256175"/>
                <a:gd name="connsiteX1" fmla="*/ 22740 w 57508"/>
                <a:gd name="connsiteY1" fmla="*/ 37324 h 256175"/>
                <a:gd name="connsiteX2" fmla="*/ 51494 w 57508"/>
                <a:gd name="connsiteY2" fmla="*/ 62941 h 256175"/>
                <a:gd name="connsiteX3" fmla="*/ 30582 w 57508"/>
                <a:gd name="connsiteY3" fmla="*/ 53008 h 256175"/>
                <a:gd name="connsiteX4" fmla="*/ 32673 w 57508"/>
                <a:gd name="connsiteY4" fmla="*/ 58759 h 256175"/>
                <a:gd name="connsiteX5" fmla="*/ 47834 w 57508"/>
                <a:gd name="connsiteY5" fmla="*/ 127247 h 256175"/>
                <a:gd name="connsiteX6" fmla="*/ 46789 w 57508"/>
                <a:gd name="connsiteY6" fmla="*/ 131429 h 256175"/>
                <a:gd name="connsiteX7" fmla="*/ 42084 w 57508"/>
                <a:gd name="connsiteY7" fmla="*/ 153387 h 256175"/>
                <a:gd name="connsiteX8" fmla="*/ 59859 w 57508"/>
                <a:gd name="connsiteY8" fmla="*/ 214555 h 256175"/>
                <a:gd name="connsiteX9" fmla="*/ 60905 w 57508"/>
                <a:gd name="connsiteY9" fmla="*/ 237036 h 256175"/>
                <a:gd name="connsiteX10" fmla="*/ 49926 w 57508"/>
                <a:gd name="connsiteY10" fmla="*/ 256380 h 256175"/>
                <a:gd name="connsiteX11" fmla="*/ 45743 w 57508"/>
                <a:gd name="connsiteY11" fmla="*/ 254812 h 256175"/>
                <a:gd name="connsiteX12" fmla="*/ 33719 w 57508"/>
                <a:gd name="connsiteY12" fmla="*/ 218215 h 256175"/>
                <a:gd name="connsiteX13" fmla="*/ 782 w 57508"/>
                <a:gd name="connsiteY13" fmla="*/ 10660 h 256175"/>
                <a:gd name="connsiteX14" fmla="*/ 8624 w 57508"/>
                <a:gd name="connsiteY14" fmla="*/ 204 h 25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08" h="256175">
                  <a:moveTo>
                    <a:pt x="8624" y="204"/>
                  </a:moveTo>
                  <a:cubicBezTo>
                    <a:pt x="3396" y="16934"/>
                    <a:pt x="16989" y="25299"/>
                    <a:pt x="22740" y="37324"/>
                  </a:cubicBezTo>
                  <a:cubicBezTo>
                    <a:pt x="44175" y="36801"/>
                    <a:pt x="49926" y="41506"/>
                    <a:pt x="51494" y="62941"/>
                  </a:cubicBezTo>
                  <a:cubicBezTo>
                    <a:pt x="44698" y="59805"/>
                    <a:pt x="38424" y="56668"/>
                    <a:pt x="30582" y="53008"/>
                  </a:cubicBezTo>
                  <a:cubicBezTo>
                    <a:pt x="32150" y="56145"/>
                    <a:pt x="32150" y="57713"/>
                    <a:pt x="32673" y="58759"/>
                  </a:cubicBezTo>
                  <a:cubicBezTo>
                    <a:pt x="50971" y="78625"/>
                    <a:pt x="49403" y="103197"/>
                    <a:pt x="47834" y="127247"/>
                  </a:cubicBezTo>
                  <a:cubicBezTo>
                    <a:pt x="47834" y="128815"/>
                    <a:pt x="47312" y="130906"/>
                    <a:pt x="46789" y="131429"/>
                  </a:cubicBezTo>
                  <a:cubicBezTo>
                    <a:pt x="32150" y="136134"/>
                    <a:pt x="39992" y="146068"/>
                    <a:pt x="42084" y="153387"/>
                  </a:cubicBezTo>
                  <a:cubicBezTo>
                    <a:pt x="47312" y="173776"/>
                    <a:pt x="54108" y="193643"/>
                    <a:pt x="59859" y="214555"/>
                  </a:cubicBezTo>
                  <a:cubicBezTo>
                    <a:pt x="61950" y="221875"/>
                    <a:pt x="62473" y="229717"/>
                    <a:pt x="60905" y="237036"/>
                  </a:cubicBezTo>
                  <a:cubicBezTo>
                    <a:pt x="59336" y="243833"/>
                    <a:pt x="53585" y="250106"/>
                    <a:pt x="49926" y="256380"/>
                  </a:cubicBezTo>
                  <a:cubicBezTo>
                    <a:pt x="48357" y="255857"/>
                    <a:pt x="47312" y="255334"/>
                    <a:pt x="45743" y="254812"/>
                  </a:cubicBezTo>
                  <a:cubicBezTo>
                    <a:pt x="41561" y="242787"/>
                    <a:pt x="37378" y="230762"/>
                    <a:pt x="33719" y="218215"/>
                  </a:cubicBezTo>
                  <a:cubicBezTo>
                    <a:pt x="13329" y="150250"/>
                    <a:pt x="2350" y="81239"/>
                    <a:pt x="782" y="10660"/>
                  </a:cubicBezTo>
                  <a:cubicBezTo>
                    <a:pt x="259" y="6478"/>
                    <a:pt x="-2878" y="-1364"/>
                    <a:pt x="8624" y="204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AA9B8-6CEA-4D1F-9588-A9B72AFF9255}"/>
                </a:ext>
              </a:extLst>
            </p:cNvPr>
            <p:cNvSpPr/>
            <p:nvPr/>
          </p:nvSpPr>
          <p:spPr>
            <a:xfrm>
              <a:off x="6571686" y="2884157"/>
              <a:ext cx="94105" cy="31368"/>
            </a:xfrm>
            <a:custGeom>
              <a:avLst/>
              <a:gdLst>
                <a:gd name="connsiteX0" fmla="*/ 523 w 94105"/>
                <a:gd name="connsiteY0" fmla="*/ 565 h 31368"/>
                <a:gd name="connsiteX1" fmla="*/ 25618 w 94105"/>
                <a:gd name="connsiteY1" fmla="*/ 1087 h 31368"/>
                <a:gd name="connsiteX2" fmla="*/ 73193 w 94105"/>
                <a:gd name="connsiteY2" fmla="*/ 15203 h 31368"/>
                <a:gd name="connsiteX3" fmla="*/ 98811 w 94105"/>
                <a:gd name="connsiteY3" fmla="*/ 33501 h 31368"/>
                <a:gd name="connsiteX4" fmla="*/ 0 w 94105"/>
                <a:gd name="connsiteY4" fmla="*/ 3701 h 31368"/>
                <a:gd name="connsiteX5" fmla="*/ 523 w 94105"/>
                <a:gd name="connsiteY5" fmla="*/ 565 h 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5" h="31368">
                  <a:moveTo>
                    <a:pt x="523" y="565"/>
                  </a:moveTo>
                  <a:cubicBezTo>
                    <a:pt x="8888" y="565"/>
                    <a:pt x="17775" y="-1004"/>
                    <a:pt x="25618" y="1087"/>
                  </a:cubicBezTo>
                  <a:cubicBezTo>
                    <a:pt x="41825" y="4747"/>
                    <a:pt x="57509" y="10498"/>
                    <a:pt x="73193" y="15203"/>
                  </a:cubicBezTo>
                  <a:cubicBezTo>
                    <a:pt x="83126" y="18340"/>
                    <a:pt x="93582" y="21477"/>
                    <a:pt x="98811" y="33501"/>
                  </a:cubicBezTo>
                  <a:cubicBezTo>
                    <a:pt x="61691" y="32979"/>
                    <a:pt x="34505" y="7361"/>
                    <a:pt x="0" y="3701"/>
                  </a:cubicBezTo>
                  <a:cubicBezTo>
                    <a:pt x="0" y="2656"/>
                    <a:pt x="0" y="1610"/>
                    <a:pt x="523" y="56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59F96A-49D9-4DCE-A8CF-71D667773273}"/>
                </a:ext>
              </a:extLst>
            </p:cNvPr>
            <p:cNvSpPr/>
            <p:nvPr/>
          </p:nvSpPr>
          <p:spPr>
            <a:xfrm>
              <a:off x="5870740" y="1083732"/>
              <a:ext cx="36597" cy="26140"/>
            </a:xfrm>
            <a:custGeom>
              <a:avLst/>
              <a:gdLst>
                <a:gd name="connsiteX0" fmla="*/ 28093 w 36596"/>
                <a:gd name="connsiteY0" fmla="*/ 30242 h 26140"/>
                <a:gd name="connsiteX1" fmla="*/ 4044 w 36596"/>
                <a:gd name="connsiteY1" fmla="*/ 17694 h 26140"/>
                <a:gd name="connsiteX2" fmla="*/ 9272 w 36596"/>
                <a:gd name="connsiteY2" fmla="*/ 441 h 26140"/>
                <a:gd name="connsiteX3" fmla="*/ 39595 w 36596"/>
                <a:gd name="connsiteY3" fmla="*/ 17694 h 26140"/>
                <a:gd name="connsiteX4" fmla="*/ 28093 w 36596"/>
                <a:gd name="connsiteY4" fmla="*/ 30242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6" h="26140">
                  <a:moveTo>
                    <a:pt x="28093" y="30242"/>
                  </a:moveTo>
                  <a:cubicBezTo>
                    <a:pt x="20251" y="26059"/>
                    <a:pt x="11363" y="22922"/>
                    <a:pt x="4044" y="17694"/>
                  </a:cubicBezTo>
                  <a:cubicBezTo>
                    <a:pt x="-3275" y="11943"/>
                    <a:pt x="-139" y="2533"/>
                    <a:pt x="9272" y="441"/>
                  </a:cubicBezTo>
                  <a:cubicBezTo>
                    <a:pt x="19728" y="-2173"/>
                    <a:pt x="35935" y="7238"/>
                    <a:pt x="39595" y="17694"/>
                  </a:cubicBezTo>
                  <a:cubicBezTo>
                    <a:pt x="41686" y="25013"/>
                    <a:pt x="38549" y="28150"/>
                    <a:pt x="28093" y="3024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71A6B2-E689-45EB-9BD1-669AF93A887F}"/>
                </a:ext>
              </a:extLst>
            </p:cNvPr>
            <p:cNvSpPr/>
            <p:nvPr/>
          </p:nvSpPr>
          <p:spPr>
            <a:xfrm>
              <a:off x="7910073" y="2400786"/>
              <a:ext cx="57509" cy="15684"/>
            </a:xfrm>
            <a:custGeom>
              <a:avLst/>
              <a:gdLst>
                <a:gd name="connsiteX0" fmla="*/ 57509 w 57508"/>
                <a:gd name="connsiteY0" fmla="*/ 3476 h 15684"/>
                <a:gd name="connsiteX1" fmla="*/ 0 w 57508"/>
                <a:gd name="connsiteY1" fmla="*/ 19160 h 15684"/>
                <a:gd name="connsiteX2" fmla="*/ 57509 w 57508"/>
                <a:gd name="connsiteY2" fmla="*/ 34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8" h="15684">
                  <a:moveTo>
                    <a:pt x="57509" y="3476"/>
                  </a:moveTo>
                  <a:cubicBezTo>
                    <a:pt x="40256" y="17591"/>
                    <a:pt x="21435" y="21251"/>
                    <a:pt x="0" y="19160"/>
                  </a:cubicBezTo>
                  <a:cubicBezTo>
                    <a:pt x="14116" y="2430"/>
                    <a:pt x="40256" y="-4889"/>
                    <a:pt x="57509" y="34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4529A-27FD-4D75-92BA-4DB6BB11CC99}"/>
                </a:ext>
              </a:extLst>
            </p:cNvPr>
            <p:cNvSpPr/>
            <p:nvPr/>
          </p:nvSpPr>
          <p:spPr>
            <a:xfrm>
              <a:off x="7425931" y="2211868"/>
              <a:ext cx="26140" cy="20912"/>
            </a:xfrm>
            <a:custGeom>
              <a:avLst/>
              <a:gdLst>
                <a:gd name="connsiteX0" fmla="*/ 19366 w 26140"/>
                <a:gd name="connsiteY0" fmla="*/ 0 h 20912"/>
                <a:gd name="connsiteX1" fmla="*/ 27208 w 26140"/>
                <a:gd name="connsiteY1" fmla="*/ 8888 h 20912"/>
                <a:gd name="connsiteX2" fmla="*/ 11524 w 26140"/>
                <a:gd name="connsiteY2" fmla="*/ 24572 h 20912"/>
                <a:gd name="connsiteX3" fmla="*/ 22 w 26140"/>
                <a:gd name="connsiteY3" fmla="*/ 14116 h 20912"/>
                <a:gd name="connsiteX4" fmla="*/ 19366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19366" y="0"/>
                  </a:moveTo>
                  <a:cubicBezTo>
                    <a:pt x="21457" y="2091"/>
                    <a:pt x="26685" y="5228"/>
                    <a:pt x="27208" y="8888"/>
                  </a:cubicBezTo>
                  <a:cubicBezTo>
                    <a:pt x="28776" y="16730"/>
                    <a:pt x="19366" y="26140"/>
                    <a:pt x="11524" y="24572"/>
                  </a:cubicBezTo>
                  <a:cubicBezTo>
                    <a:pt x="6818" y="23526"/>
                    <a:pt x="22" y="18298"/>
                    <a:pt x="22" y="14116"/>
                  </a:cubicBezTo>
                  <a:cubicBezTo>
                    <a:pt x="-501" y="4183"/>
                    <a:pt x="8387" y="2091"/>
                    <a:pt x="19366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66057B-0E33-4E9B-99FA-BF5B882737AE}"/>
                </a:ext>
              </a:extLst>
            </p:cNvPr>
            <p:cNvSpPr/>
            <p:nvPr/>
          </p:nvSpPr>
          <p:spPr>
            <a:xfrm>
              <a:off x="6536658" y="938778"/>
              <a:ext cx="41825" cy="20912"/>
            </a:xfrm>
            <a:custGeom>
              <a:avLst/>
              <a:gdLst>
                <a:gd name="connsiteX0" fmla="*/ 0 w 41824"/>
                <a:gd name="connsiteY0" fmla="*/ 21490 h 20912"/>
                <a:gd name="connsiteX1" fmla="*/ 46007 w 41824"/>
                <a:gd name="connsiteY1" fmla="*/ 55 h 20912"/>
                <a:gd name="connsiteX2" fmla="*/ 0 w 41824"/>
                <a:gd name="connsiteY2" fmla="*/ 2149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4" h="20912">
                  <a:moveTo>
                    <a:pt x="0" y="21490"/>
                  </a:moveTo>
                  <a:cubicBezTo>
                    <a:pt x="17253" y="13125"/>
                    <a:pt x="27709" y="-991"/>
                    <a:pt x="46007" y="55"/>
                  </a:cubicBezTo>
                  <a:cubicBezTo>
                    <a:pt x="42347" y="14694"/>
                    <a:pt x="25095" y="23581"/>
                    <a:pt x="0" y="2149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2DC23-0BD3-4484-BE49-BFD3FC0E160B}"/>
                </a:ext>
              </a:extLst>
            </p:cNvPr>
            <p:cNvSpPr/>
            <p:nvPr/>
          </p:nvSpPr>
          <p:spPr>
            <a:xfrm>
              <a:off x="6994091" y="2744459"/>
              <a:ext cx="20912" cy="20912"/>
            </a:xfrm>
            <a:custGeom>
              <a:avLst/>
              <a:gdLst>
                <a:gd name="connsiteX0" fmla="*/ 20936 w 20912"/>
                <a:gd name="connsiteY0" fmla="*/ 6947 h 20912"/>
                <a:gd name="connsiteX1" fmla="*/ 5774 w 20912"/>
                <a:gd name="connsiteY1" fmla="*/ 24723 h 20912"/>
                <a:gd name="connsiteX2" fmla="*/ 23 w 20912"/>
                <a:gd name="connsiteY2" fmla="*/ 18972 h 20912"/>
                <a:gd name="connsiteX3" fmla="*/ 14139 w 20912"/>
                <a:gd name="connsiteY3" fmla="*/ 151 h 20912"/>
                <a:gd name="connsiteX4" fmla="*/ 20936 w 20912"/>
                <a:gd name="connsiteY4" fmla="*/ 6947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2" h="20912">
                  <a:moveTo>
                    <a:pt x="20936" y="6947"/>
                  </a:moveTo>
                  <a:cubicBezTo>
                    <a:pt x="20413" y="18449"/>
                    <a:pt x="13094" y="25768"/>
                    <a:pt x="5774" y="24723"/>
                  </a:cubicBezTo>
                  <a:cubicBezTo>
                    <a:pt x="3683" y="24200"/>
                    <a:pt x="23" y="21063"/>
                    <a:pt x="23" y="18972"/>
                  </a:cubicBezTo>
                  <a:cubicBezTo>
                    <a:pt x="-499" y="9561"/>
                    <a:pt x="7865" y="-1418"/>
                    <a:pt x="14139" y="151"/>
                  </a:cubicBezTo>
                  <a:cubicBezTo>
                    <a:pt x="17276" y="1196"/>
                    <a:pt x="19367" y="5901"/>
                    <a:pt x="20936" y="6947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B4C167-F096-4635-9C5E-A2EBEA366E49}"/>
                </a:ext>
              </a:extLst>
            </p:cNvPr>
            <p:cNvSpPr/>
            <p:nvPr/>
          </p:nvSpPr>
          <p:spPr>
            <a:xfrm>
              <a:off x="7677423" y="2035682"/>
              <a:ext cx="15684" cy="15684"/>
            </a:xfrm>
            <a:custGeom>
              <a:avLst/>
              <a:gdLst>
                <a:gd name="connsiteX0" fmla="*/ 19344 w 15684"/>
                <a:gd name="connsiteY0" fmla="*/ 0 h 15684"/>
                <a:gd name="connsiteX1" fmla="*/ 18821 w 15684"/>
                <a:gd name="connsiteY1" fmla="*/ 17775 h 15684"/>
                <a:gd name="connsiteX2" fmla="*/ 10456 w 15684"/>
                <a:gd name="connsiteY2" fmla="*/ 20389 h 15684"/>
                <a:gd name="connsiteX3" fmla="*/ 0 w 15684"/>
                <a:gd name="connsiteY3" fmla="*/ 9933 h 15684"/>
                <a:gd name="connsiteX4" fmla="*/ 19344 w 15684"/>
                <a:gd name="connsiteY4" fmla="*/ 0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19344" y="0"/>
                  </a:moveTo>
                  <a:cubicBezTo>
                    <a:pt x="19344" y="7842"/>
                    <a:pt x="19867" y="13070"/>
                    <a:pt x="18821" y="17775"/>
                  </a:cubicBezTo>
                  <a:cubicBezTo>
                    <a:pt x="18298" y="19344"/>
                    <a:pt x="12547" y="21435"/>
                    <a:pt x="10456" y="20389"/>
                  </a:cubicBezTo>
                  <a:cubicBezTo>
                    <a:pt x="6796" y="18298"/>
                    <a:pt x="4182" y="14639"/>
                    <a:pt x="0" y="9933"/>
                  </a:cubicBezTo>
                  <a:cubicBezTo>
                    <a:pt x="6796" y="6274"/>
                    <a:pt x="12025" y="3660"/>
                    <a:pt x="19344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73284B-D3B0-4C54-ADD2-85B65DA7A382}"/>
                </a:ext>
              </a:extLst>
            </p:cNvPr>
            <p:cNvSpPr/>
            <p:nvPr/>
          </p:nvSpPr>
          <p:spPr>
            <a:xfrm>
              <a:off x="7769387" y="2151223"/>
              <a:ext cx="10456" cy="15684"/>
            </a:xfrm>
            <a:custGeom>
              <a:avLst/>
              <a:gdLst>
                <a:gd name="connsiteX0" fmla="*/ 13643 w 10456"/>
                <a:gd name="connsiteY0" fmla="*/ 17253 h 15684"/>
                <a:gd name="connsiteX1" fmla="*/ 51 w 10456"/>
                <a:gd name="connsiteY1" fmla="*/ 7319 h 15684"/>
                <a:gd name="connsiteX2" fmla="*/ 5279 w 10456"/>
                <a:gd name="connsiteY2" fmla="*/ 0 h 15684"/>
                <a:gd name="connsiteX3" fmla="*/ 13643 w 10456"/>
                <a:gd name="connsiteY3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" h="15684">
                  <a:moveTo>
                    <a:pt x="13643" y="17253"/>
                  </a:moveTo>
                  <a:cubicBezTo>
                    <a:pt x="7893" y="13070"/>
                    <a:pt x="3187" y="10456"/>
                    <a:pt x="51" y="7319"/>
                  </a:cubicBezTo>
                  <a:cubicBezTo>
                    <a:pt x="-472" y="6796"/>
                    <a:pt x="3187" y="0"/>
                    <a:pt x="5279" y="0"/>
                  </a:cubicBezTo>
                  <a:cubicBezTo>
                    <a:pt x="13121" y="0"/>
                    <a:pt x="15735" y="4705"/>
                    <a:pt x="13643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060D11F-27ED-43D3-88AA-60A8A03A65C9}"/>
                </a:ext>
              </a:extLst>
            </p:cNvPr>
            <p:cNvSpPr/>
            <p:nvPr/>
          </p:nvSpPr>
          <p:spPr>
            <a:xfrm>
              <a:off x="6214608" y="1842244"/>
              <a:ext cx="15684" cy="10456"/>
            </a:xfrm>
            <a:custGeom>
              <a:avLst/>
              <a:gdLst>
                <a:gd name="connsiteX0" fmla="*/ 4705 w 15684"/>
                <a:gd name="connsiteY0" fmla="*/ 0 h 10456"/>
                <a:gd name="connsiteX1" fmla="*/ 16730 w 15684"/>
                <a:gd name="connsiteY1" fmla="*/ 9410 h 10456"/>
                <a:gd name="connsiteX2" fmla="*/ 12025 w 15684"/>
                <a:gd name="connsiteY2" fmla="*/ 14116 h 10456"/>
                <a:gd name="connsiteX3" fmla="*/ 0 w 15684"/>
                <a:gd name="connsiteY3" fmla="*/ 5228 h 10456"/>
                <a:gd name="connsiteX4" fmla="*/ 4705 w 15684"/>
                <a:gd name="connsiteY4" fmla="*/ 0 h 1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0456">
                  <a:moveTo>
                    <a:pt x="4705" y="0"/>
                  </a:moveTo>
                  <a:cubicBezTo>
                    <a:pt x="8888" y="3137"/>
                    <a:pt x="13070" y="6274"/>
                    <a:pt x="16730" y="9410"/>
                  </a:cubicBezTo>
                  <a:cubicBezTo>
                    <a:pt x="15161" y="10979"/>
                    <a:pt x="12547" y="14116"/>
                    <a:pt x="12025" y="14116"/>
                  </a:cubicBezTo>
                  <a:cubicBezTo>
                    <a:pt x="7842" y="11502"/>
                    <a:pt x="3660" y="8365"/>
                    <a:pt x="0" y="5228"/>
                  </a:cubicBezTo>
                  <a:cubicBezTo>
                    <a:pt x="1568" y="3660"/>
                    <a:pt x="3137" y="1568"/>
                    <a:pt x="4705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33AEC82-321F-4A2B-89BF-A4CD9DF3D7CE}"/>
                </a:ext>
              </a:extLst>
            </p:cNvPr>
            <p:cNvSpPr/>
            <p:nvPr/>
          </p:nvSpPr>
          <p:spPr>
            <a:xfrm>
              <a:off x="6055675" y="1840675"/>
              <a:ext cx="5228" cy="15684"/>
            </a:xfrm>
            <a:custGeom>
              <a:avLst/>
              <a:gdLst>
                <a:gd name="connsiteX0" fmla="*/ 0 w 5228"/>
                <a:gd name="connsiteY0" fmla="*/ 17776 h 15684"/>
                <a:gd name="connsiteX1" fmla="*/ 0 w 5228"/>
                <a:gd name="connsiteY1" fmla="*/ 0 h 15684"/>
                <a:gd name="connsiteX2" fmla="*/ 0 w 5228"/>
                <a:gd name="connsiteY2" fmla="*/ 177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8" h="15684">
                  <a:moveTo>
                    <a:pt x="0" y="17776"/>
                  </a:moveTo>
                  <a:cubicBezTo>
                    <a:pt x="0" y="10979"/>
                    <a:pt x="0" y="5751"/>
                    <a:pt x="0" y="0"/>
                  </a:cubicBezTo>
                  <a:cubicBezTo>
                    <a:pt x="9933" y="6274"/>
                    <a:pt x="9933" y="11502"/>
                    <a:pt x="0" y="177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1EC05A-4D6B-45EC-B930-E7E36504C870}"/>
                </a:ext>
              </a:extLst>
            </p:cNvPr>
            <p:cNvSpPr/>
            <p:nvPr/>
          </p:nvSpPr>
          <p:spPr>
            <a:xfrm>
              <a:off x="6690886" y="904285"/>
              <a:ext cx="15684" cy="5228"/>
            </a:xfrm>
            <a:custGeom>
              <a:avLst/>
              <a:gdLst>
                <a:gd name="connsiteX0" fmla="*/ 18298 w 15684"/>
                <a:gd name="connsiteY0" fmla="*/ 4225 h 5228"/>
                <a:gd name="connsiteX1" fmla="*/ 0 w 15684"/>
                <a:gd name="connsiteY1" fmla="*/ 9976 h 5228"/>
                <a:gd name="connsiteX2" fmla="*/ 18298 w 15684"/>
                <a:gd name="connsiteY2" fmla="*/ 4225 h 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4" h="5228">
                  <a:moveTo>
                    <a:pt x="18298" y="4225"/>
                  </a:moveTo>
                  <a:cubicBezTo>
                    <a:pt x="10456" y="6316"/>
                    <a:pt x="5751" y="7885"/>
                    <a:pt x="0" y="9976"/>
                  </a:cubicBezTo>
                  <a:cubicBezTo>
                    <a:pt x="2091" y="-1526"/>
                    <a:pt x="4705" y="-2571"/>
                    <a:pt x="18298" y="422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C3E98C-BC8E-4829-BD22-1C03C3F7C3B2}"/>
                </a:ext>
              </a:extLst>
            </p:cNvPr>
            <p:cNvSpPr/>
            <p:nvPr/>
          </p:nvSpPr>
          <p:spPr>
            <a:xfrm>
              <a:off x="6447258" y="2410454"/>
              <a:ext cx="31368" cy="36597"/>
            </a:xfrm>
            <a:custGeom>
              <a:avLst/>
              <a:gdLst>
                <a:gd name="connsiteX0" fmla="*/ 35028 w 31368"/>
                <a:gd name="connsiteY0" fmla="*/ 40338 h 36596"/>
                <a:gd name="connsiteX1" fmla="*/ 16730 w 31368"/>
                <a:gd name="connsiteY1" fmla="*/ 33018 h 36596"/>
                <a:gd name="connsiteX2" fmla="*/ 0 w 31368"/>
                <a:gd name="connsiteY2" fmla="*/ 604 h 36596"/>
                <a:gd name="connsiteX3" fmla="*/ 23526 w 31368"/>
                <a:gd name="connsiteY3" fmla="*/ 13152 h 36596"/>
                <a:gd name="connsiteX4" fmla="*/ 30323 w 31368"/>
                <a:gd name="connsiteY4" fmla="*/ 23085 h 36596"/>
                <a:gd name="connsiteX5" fmla="*/ 35028 w 31368"/>
                <a:gd name="connsiteY5" fmla="*/ 40338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68" h="36596">
                  <a:moveTo>
                    <a:pt x="35028" y="40338"/>
                  </a:moveTo>
                  <a:cubicBezTo>
                    <a:pt x="25618" y="36678"/>
                    <a:pt x="20389" y="34587"/>
                    <a:pt x="16730" y="33018"/>
                  </a:cubicBezTo>
                  <a:cubicBezTo>
                    <a:pt x="10979" y="21517"/>
                    <a:pt x="5751" y="11060"/>
                    <a:pt x="0" y="604"/>
                  </a:cubicBezTo>
                  <a:cubicBezTo>
                    <a:pt x="14116" y="-1487"/>
                    <a:pt x="19344" y="1650"/>
                    <a:pt x="23526" y="13152"/>
                  </a:cubicBezTo>
                  <a:cubicBezTo>
                    <a:pt x="25095" y="16811"/>
                    <a:pt x="28754" y="19425"/>
                    <a:pt x="30323" y="23085"/>
                  </a:cubicBezTo>
                  <a:cubicBezTo>
                    <a:pt x="31891" y="27790"/>
                    <a:pt x="32937" y="33018"/>
                    <a:pt x="35028" y="40338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44D722-3FFD-42BD-819A-64BB4E4D7071}"/>
                </a:ext>
              </a:extLst>
            </p:cNvPr>
            <p:cNvSpPr/>
            <p:nvPr/>
          </p:nvSpPr>
          <p:spPr>
            <a:xfrm>
              <a:off x="6180626" y="2326363"/>
              <a:ext cx="26140" cy="20912"/>
            </a:xfrm>
            <a:custGeom>
              <a:avLst/>
              <a:gdLst>
                <a:gd name="connsiteX0" fmla="*/ 0 w 26140"/>
                <a:gd name="connsiteY0" fmla="*/ 0 h 20912"/>
                <a:gd name="connsiteX1" fmla="*/ 28754 w 26140"/>
                <a:gd name="connsiteY1" fmla="*/ 0 h 20912"/>
                <a:gd name="connsiteX2" fmla="*/ 26140 w 26140"/>
                <a:gd name="connsiteY2" fmla="*/ 14116 h 20912"/>
                <a:gd name="connsiteX3" fmla="*/ 12025 w 26140"/>
                <a:gd name="connsiteY3" fmla="*/ 24049 h 20912"/>
                <a:gd name="connsiteX4" fmla="*/ 0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0" y="0"/>
                  </a:moveTo>
                  <a:cubicBezTo>
                    <a:pt x="9933" y="0"/>
                    <a:pt x="18821" y="0"/>
                    <a:pt x="28754" y="0"/>
                  </a:cubicBezTo>
                  <a:cubicBezTo>
                    <a:pt x="28232" y="4705"/>
                    <a:pt x="28754" y="10979"/>
                    <a:pt x="26140" y="14116"/>
                  </a:cubicBezTo>
                  <a:cubicBezTo>
                    <a:pt x="23004" y="18821"/>
                    <a:pt x="17253" y="22481"/>
                    <a:pt x="12025" y="24049"/>
                  </a:cubicBezTo>
                  <a:cubicBezTo>
                    <a:pt x="6274" y="26140"/>
                    <a:pt x="2091" y="17775"/>
                    <a:pt x="0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BE91EC-6A5D-4AF8-9BC7-F514FB0A5B06}"/>
                </a:ext>
              </a:extLst>
            </p:cNvPr>
            <p:cNvSpPr/>
            <p:nvPr/>
          </p:nvSpPr>
          <p:spPr>
            <a:xfrm>
              <a:off x="6790497" y="2622778"/>
              <a:ext cx="20912" cy="20912"/>
            </a:xfrm>
            <a:custGeom>
              <a:avLst/>
              <a:gdLst>
                <a:gd name="connsiteX0" fmla="*/ 3905 w 20912"/>
                <a:gd name="connsiteY0" fmla="*/ 25112 h 20912"/>
                <a:gd name="connsiteX1" fmla="*/ 5996 w 20912"/>
                <a:gd name="connsiteY1" fmla="*/ 17 h 20912"/>
                <a:gd name="connsiteX2" fmla="*/ 21680 w 20912"/>
                <a:gd name="connsiteY2" fmla="*/ 9428 h 20912"/>
                <a:gd name="connsiteX3" fmla="*/ 3905 w 20912"/>
                <a:gd name="connsiteY3" fmla="*/ 25112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12" h="20912">
                  <a:moveTo>
                    <a:pt x="3905" y="25112"/>
                  </a:moveTo>
                  <a:cubicBezTo>
                    <a:pt x="-1846" y="10996"/>
                    <a:pt x="-1323" y="-506"/>
                    <a:pt x="5996" y="17"/>
                  </a:cubicBezTo>
                  <a:cubicBezTo>
                    <a:pt x="11224" y="17"/>
                    <a:pt x="18543" y="4722"/>
                    <a:pt x="21680" y="9428"/>
                  </a:cubicBezTo>
                  <a:cubicBezTo>
                    <a:pt x="25340" y="16224"/>
                    <a:pt x="18543" y="21975"/>
                    <a:pt x="3905" y="2511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512D63-FF1D-48FF-9139-9EF1469C90DC}"/>
                </a:ext>
              </a:extLst>
            </p:cNvPr>
            <p:cNvSpPr/>
            <p:nvPr/>
          </p:nvSpPr>
          <p:spPr>
            <a:xfrm>
              <a:off x="6853479" y="2634297"/>
              <a:ext cx="15684" cy="15684"/>
            </a:xfrm>
            <a:custGeom>
              <a:avLst/>
              <a:gdLst>
                <a:gd name="connsiteX0" fmla="*/ 4705 w 15684"/>
                <a:gd name="connsiteY0" fmla="*/ 17253 h 15684"/>
                <a:gd name="connsiteX1" fmla="*/ 0 w 15684"/>
                <a:gd name="connsiteY1" fmla="*/ 0 h 15684"/>
                <a:gd name="connsiteX2" fmla="*/ 14639 w 15684"/>
                <a:gd name="connsiteY2" fmla="*/ 1046 h 15684"/>
                <a:gd name="connsiteX3" fmla="*/ 16730 w 15684"/>
                <a:gd name="connsiteY3" fmla="*/ 4182 h 15684"/>
                <a:gd name="connsiteX4" fmla="*/ 4705 w 15684"/>
                <a:gd name="connsiteY4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4705" y="17253"/>
                  </a:moveTo>
                  <a:cubicBezTo>
                    <a:pt x="2614" y="9410"/>
                    <a:pt x="1568" y="5751"/>
                    <a:pt x="0" y="0"/>
                  </a:cubicBezTo>
                  <a:cubicBezTo>
                    <a:pt x="5751" y="523"/>
                    <a:pt x="9933" y="523"/>
                    <a:pt x="14639" y="1046"/>
                  </a:cubicBezTo>
                  <a:cubicBezTo>
                    <a:pt x="15161" y="2091"/>
                    <a:pt x="16207" y="3137"/>
                    <a:pt x="16730" y="4182"/>
                  </a:cubicBezTo>
                  <a:cubicBezTo>
                    <a:pt x="13070" y="7842"/>
                    <a:pt x="9933" y="11502"/>
                    <a:pt x="4705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C50848-1BCA-4301-85EF-B44EEF2DC826}"/>
              </a:ext>
            </a:extLst>
          </p:cNvPr>
          <p:cNvGrpSpPr/>
          <p:nvPr/>
        </p:nvGrpSpPr>
        <p:grpSpPr>
          <a:xfrm>
            <a:off x="4608734" y="3655322"/>
            <a:ext cx="2698694" cy="1259750"/>
            <a:chOff x="3116849" y="5179978"/>
            <a:chExt cx="2924863" cy="1365325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02DEAA-FCC2-4A0E-97E9-11A11ED48245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1087E4B-8175-4C21-A951-06EED59EC636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8961A69-B2C0-4D02-9D38-5A7139ABB597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4BB2FEC-0B4B-4E84-BB5A-0214C3378D7C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BBB102-C15A-490B-8B09-D91C5602FA8D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072EE41-B0C0-47C9-AEE2-C4CAB1EE1DB9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7F910-AA30-4DFC-8E51-90CF784BBFAB}"/>
              </a:ext>
            </a:extLst>
          </p:cNvPr>
          <p:cNvGrpSpPr/>
          <p:nvPr/>
        </p:nvGrpSpPr>
        <p:grpSpPr>
          <a:xfrm>
            <a:off x="5528319" y="3135187"/>
            <a:ext cx="633507" cy="733672"/>
            <a:chOff x="5515874" y="3035026"/>
            <a:chExt cx="633507" cy="7336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893614F-E04D-4564-8C4F-10A4FB7765E5}"/>
                </a:ext>
              </a:extLst>
            </p:cNvPr>
            <p:cNvSpPr/>
            <p:nvPr/>
          </p:nvSpPr>
          <p:spPr>
            <a:xfrm>
              <a:off x="5515874" y="3152847"/>
              <a:ext cx="574864" cy="615851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20810E-1336-41EC-BD5F-022FF6898385}"/>
                </a:ext>
              </a:extLst>
            </p:cNvPr>
            <p:cNvSpPr/>
            <p:nvPr/>
          </p:nvSpPr>
          <p:spPr>
            <a:xfrm>
              <a:off x="5575568" y="3035026"/>
              <a:ext cx="573813" cy="623208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EB47D0-BCB1-4CAA-900F-70BDD907CEC9}"/>
              </a:ext>
            </a:extLst>
          </p:cNvPr>
          <p:cNvGrpSpPr/>
          <p:nvPr/>
        </p:nvGrpSpPr>
        <p:grpSpPr>
          <a:xfrm>
            <a:off x="6389876" y="3076944"/>
            <a:ext cx="467997" cy="662974"/>
            <a:chOff x="6352212" y="2887347"/>
            <a:chExt cx="467997" cy="662974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F275B9-E461-4C5A-9B84-645C4B4426DF}"/>
                </a:ext>
              </a:extLst>
            </p:cNvPr>
            <p:cNvSpPr/>
            <p:nvPr/>
          </p:nvSpPr>
          <p:spPr>
            <a:xfrm>
              <a:off x="6352212" y="2897687"/>
              <a:ext cx="265888" cy="652634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A159F9-1B79-4384-81D9-0B21A99B61A1}"/>
                </a:ext>
              </a:extLst>
            </p:cNvPr>
            <p:cNvSpPr/>
            <p:nvPr/>
          </p:nvSpPr>
          <p:spPr>
            <a:xfrm>
              <a:off x="6555372" y="2887347"/>
              <a:ext cx="264837" cy="655787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1AEFDF-FF6C-45AB-8BE9-D1367A816D37}"/>
              </a:ext>
            </a:extLst>
          </p:cNvPr>
          <p:cNvGrpSpPr/>
          <p:nvPr/>
        </p:nvGrpSpPr>
        <p:grpSpPr>
          <a:xfrm>
            <a:off x="6991470" y="3520794"/>
            <a:ext cx="406779" cy="455955"/>
            <a:chOff x="6267296" y="3775500"/>
            <a:chExt cx="406779" cy="455955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46C87D-175B-4532-8104-EBF770B4A32D}"/>
                </a:ext>
              </a:extLst>
            </p:cNvPr>
            <p:cNvSpPr/>
            <p:nvPr/>
          </p:nvSpPr>
          <p:spPr>
            <a:xfrm>
              <a:off x="6373506" y="3789009"/>
              <a:ext cx="300569" cy="442446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965D0A-672B-4693-8D93-CE385FAB45CF}"/>
                </a:ext>
              </a:extLst>
            </p:cNvPr>
            <p:cNvSpPr/>
            <p:nvPr/>
          </p:nvSpPr>
          <p:spPr>
            <a:xfrm>
              <a:off x="6267296" y="3775500"/>
              <a:ext cx="298467" cy="443497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C334D89-C317-423C-8AF2-76FDC533AA33}"/>
              </a:ext>
            </a:extLst>
          </p:cNvPr>
          <p:cNvSpPr/>
          <p:nvPr/>
        </p:nvSpPr>
        <p:spPr>
          <a:xfrm>
            <a:off x="1183314" y="3282513"/>
            <a:ext cx="2466454" cy="1183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CD9088-3B20-45D1-9B24-71FFDC05BAED}"/>
              </a:ext>
            </a:extLst>
          </p:cNvPr>
          <p:cNvGrpSpPr/>
          <p:nvPr/>
        </p:nvGrpSpPr>
        <p:grpSpPr>
          <a:xfrm>
            <a:off x="8453900" y="5179504"/>
            <a:ext cx="2819647" cy="856491"/>
            <a:chOff x="-475010" y="1129566"/>
            <a:chExt cx="3859356" cy="85649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CA680B-B9B0-4C5D-872D-EB8170520EAE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6466B9-306A-4822-B14B-7688F77CA577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D6F693-2ADA-4EA0-9964-BD14C62B482B}"/>
              </a:ext>
            </a:extLst>
          </p:cNvPr>
          <p:cNvGrpSpPr/>
          <p:nvPr/>
        </p:nvGrpSpPr>
        <p:grpSpPr>
          <a:xfrm>
            <a:off x="8453900" y="1721968"/>
            <a:ext cx="2819647" cy="856491"/>
            <a:chOff x="-475010" y="1129566"/>
            <a:chExt cx="3859356" cy="85649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3BCE62-9D1A-4842-B3FB-669AA3C6DBBA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53891-B44E-418C-8398-13A10693BAD3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F37941-0B0C-43E9-8474-4F80AB905002}"/>
              </a:ext>
            </a:extLst>
          </p:cNvPr>
          <p:cNvGrpSpPr/>
          <p:nvPr/>
        </p:nvGrpSpPr>
        <p:grpSpPr>
          <a:xfrm>
            <a:off x="1011844" y="5179504"/>
            <a:ext cx="2809394" cy="856491"/>
            <a:chOff x="-475010" y="1129566"/>
            <a:chExt cx="3859356" cy="85649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ACB1BA-AA1D-494B-A0A1-D39DA67CBF15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8A836B-0A7A-4910-A1FD-A795D18590F9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3BC9164-6228-4C79-8FC6-8230CE3CF78F}"/>
              </a:ext>
            </a:extLst>
          </p:cNvPr>
          <p:cNvGrpSpPr/>
          <p:nvPr/>
        </p:nvGrpSpPr>
        <p:grpSpPr>
          <a:xfrm>
            <a:off x="1011844" y="1721968"/>
            <a:ext cx="2809394" cy="856491"/>
            <a:chOff x="-475010" y="1129566"/>
            <a:chExt cx="3859356" cy="85649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4832EA-F4A9-472E-B18E-CB6D1CFAB2F6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6D411B-2A10-4527-90E3-7F165BD57AEC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AA378D-F58B-4560-A1CD-1412135D0F5B}"/>
              </a:ext>
            </a:extLst>
          </p:cNvPr>
          <p:cNvGrpSpPr/>
          <p:nvPr/>
        </p:nvGrpSpPr>
        <p:grpSpPr>
          <a:xfrm>
            <a:off x="1623875" y="3535159"/>
            <a:ext cx="1585333" cy="678649"/>
            <a:chOff x="3233964" y="1954419"/>
            <a:chExt cx="1410044" cy="6786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0D5291-3B0E-4B8E-8614-D89212E03C09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D586A40-4569-4800-87AF-943AD42D8871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C3EDF50-7737-49F2-9897-C09572933D09}"/>
              </a:ext>
            </a:extLst>
          </p:cNvPr>
          <p:cNvSpPr/>
          <p:nvPr/>
        </p:nvSpPr>
        <p:spPr>
          <a:xfrm>
            <a:off x="8631672" y="3282513"/>
            <a:ext cx="2464100" cy="1183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1E4CA2-B5E6-4617-962B-E218470257FB}"/>
              </a:ext>
            </a:extLst>
          </p:cNvPr>
          <p:cNvGrpSpPr/>
          <p:nvPr/>
        </p:nvGrpSpPr>
        <p:grpSpPr>
          <a:xfrm>
            <a:off x="9071057" y="3535159"/>
            <a:ext cx="1585333" cy="678649"/>
            <a:chOff x="3233964" y="1954419"/>
            <a:chExt cx="1410044" cy="6786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6BE607-50B6-405E-934E-D17C7E4B8BB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AC3A94-D666-40AD-A5D2-260031F83493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6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4596142" y="4382516"/>
            <a:ext cx="399257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AWESOME</a:t>
            </a:r>
          </a:p>
          <a:p>
            <a:r>
              <a:rPr lang="en-GB" altLang="ko-KR" sz="4800" b="1" i="1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LIDE</a:t>
            </a:r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6726222" y="5261443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F3FCA8-CC7C-4D00-980F-C31BE334370C}"/>
              </a:ext>
            </a:extLst>
          </p:cNvPr>
          <p:cNvSpPr txBox="1"/>
          <p:nvPr/>
        </p:nvSpPr>
        <p:spPr>
          <a:xfrm>
            <a:off x="8796492" y="5923637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i="1" dirty="0">
                <a:cs typeface="Arial" pitchFamily="34" charset="0"/>
              </a:rPr>
              <a:t>L</a:t>
            </a:r>
            <a:r>
              <a:rPr lang="en-US" altLang="ko-KR" sz="1100" i="1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i="1" dirty="0">
                <a:cs typeface="Arial" pitchFamily="34" charset="0"/>
              </a:rPr>
              <a:t>CU USU AGAM INTEGRE IMPEDIT.</a:t>
            </a:r>
            <a:endParaRPr lang="ko-KR" altLang="en-US" sz="1100" i="1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47AF4D-393C-410E-B769-C291A3DF790D}"/>
              </a:ext>
            </a:extLst>
          </p:cNvPr>
          <p:cNvSpPr txBox="1"/>
          <p:nvPr/>
        </p:nvSpPr>
        <p:spPr>
          <a:xfrm>
            <a:off x="8796492" y="5162815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i="1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i="1" dirty="0">
                <a:solidFill>
                  <a:schemeClr val="accent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1" name="그룹 3">
            <a:extLst>
              <a:ext uri="{FF2B5EF4-FFF2-40B4-BE49-F238E27FC236}">
                <a16:creationId xmlns:a16="http://schemas.microsoft.com/office/drawing/2014/main" id="{73AE1E05-BD5F-4195-A794-53937BDE0AD9}"/>
              </a:ext>
            </a:extLst>
          </p:cNvPr>
          <p:cNvGrpSpPr/>
          <p:nvPr/>
        </p:nvGrpSpPr>
        <p:grpSpPr>
          <a:xfrm>
            <a:off x="7155850" y="832908"/>
            <a:ext cx="4685903" cy="1408743"/>
            <a:chOff x="8070434" y="1615052"/>
            <a:chExt cx="2925465" cy="14087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6B6EFA-5343-4EF5-B6A3-56A375F60B6F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03D238-B11D-4236-A325-C5D0CD3F7E60}"/>
                </a:ext>
              </a:extLst>
            </p:cNvPr>
            <p:cNvSpPr txBox="1"/>
            <p:nvPr/>
          </p:nvSpPr>
          <p:spPr>
            <a:xfrm>
              <a:off x="8070434" y="1615052"/>
              <a:ext cx="2925465" cy="36933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E5F564F-3356-4835-8805-101B36BF843C}"/>
              </a:ext>
            </a:extLst>
          </p:cNvPr>
          <p:cNvSpPr txBox="1"/>
          <p:nvPr/>
        </p:nvSpPr>
        <p:spPr>
          <a:xfrm>
            <a:off x="7155850" y="2644517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C42251-6760-4F0E-BEAD-F34A69A26D7A}"/>
              </a:ext>
            </a:extLst>
          </p:cNvPr>
          <p:cNvSpPr txBox="1"/>
          <p:nvPr/>
        </p:nvSpPr>
        <p:spPr>
          <a:xfrm>
            <a:off x="7155850" y="334292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9642D-60B8-4F5A-A17B-0D6F1F9E598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91342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143F8600-C41F-4513-B6F0-6BCBEC8EBA00}"/>
              </a:ext>
            </a:extLst>
          </p:cNvPr>
          <p:cNvSpPr/>
          <p:nvPr/>
        </p:nvSpPr>
        <p:spPr>
          <a:xfrm>
            <a:off x="3599402" y="3246939"/>
            <a:ext cx="5426333" cy="2831499"/>
          </a:xfrm>
          <a:custGeom>
            <a:avLst/>
            <a:gdLst>
              <a:gd name="connsiteX0" fmla="*/ 0 w 4637314"/>
              <a:gd name="connsiteY0" fmla="*/ 468086 h 2906486"/>
              <a:gd name="connsiteX1" fmla="*/ 65314 w 4637314"/>
              <a:gd name="connsiteY1" fmla="*/ 2906486 h 2906486"/>
              <a:gd name="connsiteX2" fmla="*/ 4637314 w 4637314"/>
              <a:gd name="connsiteY2" fmla="*/ 2862943 h 2906486"/>
              <a:gd name="connsiteX3" fmla="*/ 729343 w 4637314"/>
              <a:gd name="connsiteY3" fmla="*/ 0 h 2906486"/>
              <a:gd name="connsiteX4" fmla="*/ 141514 w 4637314"/>
              <a:gd name="connsiteY4" fmla="*/ 304800 h 2906486"/>
              <a:gd name="connsiteX5" fmla="*/ 0 w 4637314"/>
              <a:gd name="connsiteY5" fmla="*/ 468086 h 290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7314" h="2906486">
                <a:moveTo>
                  <a:pt x="0" y="468086"/>
                </a:moveTo>
                <a:lnTo>
                  <a:pt x="65314" y="2906486"/>
                </a:lnTo>
                <a:lnTo>
                  <a:pt x="4637314" y="2862943"/>
                </a:lnTo>
                <a:lnTo>
                  <a:pt x="729343" y="0"/>
                </a:lnTo>
                <a:lnTo>
                  <a:pt x="141514" y="304800"/>
                </a:lnTo>
                <a:lnTo>
                  <a:pt x="0" y="468086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27000">
                <a:schemeClr val="bg1">
                  <a:alpha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395CD80-2174-4ED5-B296-7A5794085D62}"/>
              </a:ext>
            </a:extLst>
          </p:cNvPr>
          <p:cNvSpPr/>
          <p:nvPr/>
        </p:nvSpPr>
        <p:spPr>
          <a:xfrm rot="20712819">
            <a:off x="3597400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6365FBF-8362-48CB-98B3-801011BD49B4}"/>
              </a:ext>
            </a:extLst>
          </p:cNvPr>
          <p:cNvSpPr/>
          <p:nvPr/>
        </p:nvSpPr>
        <p:spPr>
          <a:xfrm rot="20712819">
            <a:off x="4821002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E68E9F5-5F7B-4D00-AEA1-729447A0322F}"/>
              </a:ext>
            </a:extLst>
          </p:cNvPr>
          <p:cNvSpPr/>
          <p:nvPr/>
        </p:nvSpPr>
        <p:spPr>
          <a:xfrm rot="20712819">
            <a:off x="6044604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48AC7BA-0BE7-45F5-BAB6-B856BF483617}"/>
              </a:ext>
            </a:extLst>
          </p:cNvPr>
          <p:cNvSpPr/>
          <p:nvPr/>
        </p:nvSpPr>
        <p:spPr>
          <a:xfrm rot="20712819">
            <a:off x="7268205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0260B7-1384-42D2-AB24-C2E787D191BD}"/>
              </a:ext>
            </a:extLst>
          </p:cNvPr>
          <p:cNvGrpSpPr/>
          <p:nvPr/>
        </p:nvGrpSpPr>
        <p:grpSpPr>
          <a:xfrm>
            <a:off x="1221718" y="2761870"/>
            <a:ext cx="3123898" cy="3291702"/>
            <a:chOff x="435640" y="1356998"/>
            <a:chExt cx="3123898" cy="3291702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60F7E5-9DB7-4683-87CB-4F2EF254B7CD}"/>
                </a:ext>
              </a:extLst>
            </p:cNvPr>
            <p:cNvGrpSpPr/>
            <p:nvPr/>
          </p:nvGrpSpPr>
          <p:grpSpPr>
            <a:xfrm rot="3660000">
              <a:off x="1915710" y="1176300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F20920-B194-4651-9CF6-8779BF2AD7BD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7238649-A204-4C17-BE94-ACAB5BF1437D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FCDC16-EA0D-4B7B-9A02-2E11F315D4D0}"/>
                </a:ext>
              </a:extLst>
            </p:cNvPr>
            <p:cNvGrpSpPr/>
            <p:nvPr/>
          </p:nvGrpSpPr>
          <p:grpSpPr>
            <a:xfrm>
              <a:off x="1142119" y="2490394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243F11-12BA-4B9B-9FEC-BC2723AECC83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4E2986-6DD4-46F9-985B-63E5497B8F6A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620FBE-8CDA-45A4-B2CB-63496294AF5C}"/>
                </a:ext>
              </a:extLst>
            </p:cNvPr>
            <p:cNvGrpSpPr/>
            <p:nvPr/>
          </p:nvGrpSpPr>
          <p:grpSpPr>
            <a:xfrm>
              <a:off x="1004052" y="2253815"/>
              <a:ext cx="473157" cy="473157"/>
              <a:chOff x="3275856" y="4077072"/>
              <a:chExt cx="504056" cy="504056"/>
            </a:xfrm>
            <a:grpFill/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AD4486-F52A-4AEF-8A1E-33EF40A98077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9D57B3B-995B-4680-8216-B8FCA291E555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2FB4E402-2724-4E41-A2A6-0EC6B41C3AC3}"/>
                </a:ext>
              </a:extLst>
            </p:cNvPr>
            <p:cNvSpPr/>
            <p:nvPr/>
          </p:nvSpPr>
          <p:spPr>
            <a:xfrm>
              <a:off x="435640" y="4221088"/>
              <a:ext cx="1609980" cy="427612"/>
            </a:xfrm>
            <a:custGeom>
              <a:avLst/>
              <a:gdLst/>
              <a:ahLst/>
              <a:cxnLst/>
              <a:rect l="l" t="t" r="r" b="b"/>
              <a:pathLst>
                <a:path w="1534063" h="407449">
                  <a:moveTo>
                    <a:pt x="767031" y="0"/>
                  </a:moveTo>
                  <a:cubicBezTo>
                    <a:pt x="1137209" y="0"/>
                    <a:pt x="1448077" y="173138"/>
                    <a:pt x="1534063" y="407449"/>
                  </a:cubicBezTo>
                  <a:lnTo>
                    <a:pt x="0" y="407449"/>
                  </a:lnTo>
                  <a:cubicBezTo>
                    <a:pt x="85986" y="173138"/>
                    <a:pt x="396854" y="0"/>
                    <a:pt x="7670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4">
              <a:extLst>
                <a:ext uri="{FF2B5EF4-FFF2-40B4-BE49-F238E27FC236}">
                  <a16:creationId xmlns:a16="http://schemas.microsoft.com/office/drawing/2014/main" id="{B6009BE1-8183-4C9C-9DC5-9DA76D7F715F}"/>
                </a:ext>
              </a:extLst>
            </p:cNvPr>
            <p:cNvSpPr/>
            <p:nvPr/>
          </p:nvSpPr>
          <p:spPr>
            <a:xfrm rot="19800000">
              <a:off x="2546102" y="1356998"/>
              <a:ext cx="1013436" cy="790340"/>
            </a:xfrm>
            <a:custGeom>
              <a:avLst/>
              <a:gdLst/>
              <a:ahLst/>
              <a:cxnLst/>
              <a:rect l="l" t="t" r="r" b="b"/>
              <a:pathLst>
                <a:path w="4593188" h="2986373">
                  <a:moveTo>
                    <a:pt x="1308312" y="0"/>
                  </a:moveTo>
                  <a:lnTo>
                    <a:pt x="3212995" y="0"/>
                  </a:lnTo>
                  <a:cubicBezTo>
                    <a:pt x="3328954" y="0"/>
                    <a:pt x="3422957" y="94003"/>
                    <a:pt x="3422957" y="209962"/>
                  </a:cubicBezTo>
                  <a:lnTo>
                    <a:pt x="3422957" y="967743"/>
                  </a:lnTo>
                  <a:lnTo>
                    <a:pt x="3424105" y="967743"/>
                  </a:lnTo>
                  <a:lnTo>
                    <a:pt x="4593188" y="2964572"/>
                  </a:lnTo>
                  <a:lnTo>
                    <a:pt x="0" y="2986373"/>
                  </a:lnTo>
                  <a:lnTo>
                    <a:pt x="1092932" y="967743"/>
                  </a:lnTo>
                  <a:lnTo>
                    <a:pt x="1098350" y="967743"/>
                  </a:lnTo>
                  <a:lnTo>
                    <a:pt x="1098350" y="209962"/>
                  </a:lnTo>
                  <a:cubicBezTo>
                    <a:pt x="1098350" y="94003"/>
                    <a:pt x="1192353" y="0"/>
                    <a:pt x="13083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E6CF32-28BC-4CC7-95C7-DF8D0F4F4089}"/>
              </a:ext>
            </a:extLst>
          </p:cNvPr>
          <p:cNvGrpSpPr/>
          <p:nvPr/>
        </p:nvGrpSpPr>
        <p:grpSpPr>
          <a:xfrm>
            <a:off x="6229314" y="1806783"/>
            <a:ext cx="5121557" cy="699456"/>
            <a:chOff x="270023" y="1671304"/>
            <a:chExt cx="3384594" cy="7064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BF0CD4-5FC7-4209-BC82-2DAB4475CDA6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B4F235-3E78-4A1D-B977-6AD89F91E8AE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E9B86E-0C4B-4E61-A7D2-C28FB83D1DFA}"/>
              </a:ext>
            </a:extLst>
          </p:cNvPr>
          <p:cNvGrpSpPr/>
          <p:nvPr/>
        </p:nvGrpSpPr>
        <p:grpSpPr>
          <a:xfrm>
            <a:off x="6229314" y="2617827"/>
            <a:ext cx="5121557" cy="699456"/>
            <a:chOff x="270023" y="1671304"/>
            <a:chExt cx="3384594" cy="7064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3C2F1F-9542-4BD0-8259-BC8CF6E72BA7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37A5E3-04A9-4E93-B0E0-C0CA5E39FFBE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9325F3-241D-4390-A187-48DB6C70C91B}"/>
              </a:ext>
            </a:extLst>
          </p:cNvPr>
          <p:cNvGrpSpPr/>
          <p:nvPr/>
        </p:nvGrpSpPr>
        <p:grpSpPr>
          <a:xfrm>
            <a:off x="6229314" y="3428871"/>
            <a:ext cx="5121557" cy="699456"/>
            <a:chOff x="270023" y="1671304"/>
            <a:chExt cx="3384594" cy="7064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5848DE-1EF8-4B41-BD73-C47BE872F823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ABF29B-9044-48E3-8C08-D7924985BCDD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F0ED191-D5C6-45EF-9285-27BEA56DCB97}"/>
              </a:ext>
            </a:extLst>
          </p:cNvPr>
          <p:cNvGrpSpPr/>
          <p:nvPr/>
        </p:nvGrpSpPr>
        <p:grpSpPr>
          <a:xfrm>
            <a:off x="6229314" y="4239915"/>
            <a:ext cx="5121557" cy="699456"/>
            <a:chOff x="270023" y="1671304"/>
            <a:chExt cx="3384594" cy="70645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286B04-88C7-42AF-B79D-F2C1CD77FE0F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9EEC76-24BC-4598-A9D6-23F82986BBDA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97AFDD9-0F88-44D5-AE53-E8BAFF6DA1D5}"/>
              </a:ext>
            </a:extLst>
          </p:cNvPr>
          <p:cNvSpPr txBox="1"/>
          <p:nvPr/>
        </p:nvSpPr>
        <p:spPr>
          <a:xfrm>
            <a:off x="865185" y="1339086"/>
            <a:ext cx="2596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DCD335-08B5-4FB9-A853-DF2B515576C4}"/>
              </a:ext>
            </a:extLst>
          </p:cNvPr>
          <p:cNvCxnSpPr>
            <a:cxnSpLocks/>
          </p:cNvCxnSpPr>
          <p:nvPr/>
        </p:nvCxnSpPr>
        <p:spPr>
          <a:xfrm flipV="1">
            <a:off x="1063870" y="6048532"/>
            <a:ext cx="10075985" cy="108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0">
            <a:extLst>
              <a:ext uri="{FF2B5EF4-FFF2-40B4-BE49-F238E27FC236}">
                <a16:creationId xmlns:a16="http://schemas.microsoft.com/office/drawing/2014/main" id="{D3BF3D47-E843-4043-814F-D56752EE2B3B}"/>
              </a:ext>
            </a:extLst>
          </p:cNvPr>
          <p:cNvSpPr/>
          <p:nvPr/>
        </p:nvSpPr>
        <p:spPr>
          <a:xfrm>
            <a:off x="7762930" y="5559961"/>
            <a:ext cx="233476" cy="23279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5CE7EE12-9E13-4768-800C-E8661D666E64}"/>
              </a:ext>
            </a:extLst>
          </p:cNvPr>
          <p:cNvSpPr/>
          <p:nvPr/>
        </p:nvSpPr>
        <p:spPr>
          <a:xfrm>
            <a:off x="4077303" y="5583743"/>
            <a:ext cx="237030" cy="2370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839D0A7A-C05E-41D8-B8F1-A996FE672ED4}"/>
              </a:ext>
            </a:extLst>
          </p:cNvPr>
          <p:cNvSpPr/>
          <p:nvPr/>
        </p:nvSpPr>
        <p:spPr>
          <a:xfrm rot="2700000">
            <a:off x="6560082" y="5528507"/>
            <a:ext cx="195724" cy="35089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BF1947ED-693D-41F9-9D00-0AF5A1D51957}"/>
              </a:ext>
            </a:extLst>
          </p:cNvPr>
          <p:cNvSpPr/>
          <p:nvPr/>
        </p:nvSpPr>
        <p:spPr>
          <a:xfrm>
            <a:off x="5302077" y="5590727"/>
            <a:ext cx="242494" cy="22699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9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2179E-7233-4BD8-9899-7B8AF297021D}"/>
              </a:ext>
            </a:extLst>
          </p:cNvPr>
          <p:cNvGrpSpPr/>
          <p:nvPr/>
        </p:nvGrpSpPr>
        <p:grpSpPr>
          <a:xfrm>
            <a:off x="990168" y="2176044"/>
            <a:ext cx="10211664" cy="3802676"/>
            <a:chOff x="539552" y="1664813"/>
            <a:chExt cx="8043192" cy="29951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20754F-DE90-4A24-89A2-3E7DE52F8E7D}"/>
                </a:ext>
              </a:extLst>
            </p:cNvPr>
            <p:cNvSpPr/>
            <p:nvPr/>
          </p:nvSpPr>
          <p:spPr>
            <a:xfrm>
              <a:off x="4581165" y="3809320"/>
              <a:ext cx="3384376" cy="6406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EE83AEB-A899-47DA-AC34-C966FDFC3428}"/>
                </a:ext>
              </a:extLst>
            </p:cNvPr>
            <p:cNvSpPr/>
            <p:nvPr/>
          </p:nvSpPr>
          <p:spPr>
            <a:xfrm rot="10800000">
              <a:off x="3275856" y="1879355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B38F913A-59EE-4423-B83E-21EA769E5184}"/>
                </a:ext>
              </a:extLst>
            </p:cNvPr>
            <p:cNvSpPr/>
            <p:nvPr/>
          </p:nvSpPr>
          <p:spPr>
            <a:xfrm>
              <a:off x="3275856" y="1879356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03E8FFD-96B2-47FB-A018-C67609C4C99C}"/>
                </a:ext>
              </a:extLst>
            </p:cNvPr>
            <p:cNvSpPr/>
            <p:nvPr/>
          </p:nvSpPr>
          <p:spPr>
            <a:xfrm rot="5400000">
              <a:off x="4487996" y="1737965"/>
              <a:ext cx="1060704" cy="9144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39E93C-F75D-46D5-BE75-DE2046A2A878}"/>
                </a:ext>
              </a:extLst>
            </p:cNvPr>
            <p:cNvSpPr/>
            <p:nvPr/>
          </p:nvSpPr>
          <p:spPr>
            <a:xfrm>
              <a:off x="1194068" y="3809320"/>
              <a:ext cx="3384376" cy="6406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ED26202-F6B3-4FD0-B1CD-34AE7FB21B06}"/>
                </a:ext>
              </a:extLst>
            </p:cNvPr>
            <p:cNvSpPr/>
            <p:nvPr/>
          </p:nvSpPr>
          <p:spPr>
            <a:xfrm rot="5400000">
              <a:off x="7595192" y="3672430"/>
              <a:ext cx="1060704" cy="9144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7E923D7-F6D9-43AE-9324-D3BC89E0BAF2}"/>
                </a:ext>
              </a:extLst>
            </p:cNvPr>
            <p:cNvSpPr/>
            <p:nvPr/>
          </p:nvSpPr>
          <p:spPr>
            <a:xfrm rot="16200000">
              <a:off x="466400" y="3672430"/>
              <a:ext cx="1060704" cy="914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04C469-1A5A-453E-BF60-046319ECDD7E}"/>
              </a:ext>
            </a:extLst>
          </p:cNvPr>
          <p:cNvSpPr txBox="1"/>
          <p:nvPr/>
        </p:nvSpPr>
        <p:spPr>
          <a:xfrm>
            <a:off x="2073150" y="5004435"/>
            <a:ext cx="1067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+mj-ea"/>
                <a:cs typeface="Arial" pitchFamily="34" charset="0"/>
              </a:rPr>
              <a:t>80%</a:t>
            </a:r>
            <a:endParaRPr lang="ko-KR" altLang="en-US" sz="32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10321-46E2-40BE-AB41-7B57C7BA70E0}"/>
              </a:ext>
            </a:extLst>
          </p:cNvPr>
          <p:cNvSpPr txBox="1"/>
          <p:nvPr/>
        </p:nvSpPr>
        <p:spPr>
          <a:xfrm>
            <a:off x="9170088" y="5004435"/>
            <a:ext cx="1067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+mj-ea"/>
                <a:cs typeface="Arial" pitchFamily="34" charset="0"/>
              </a:rPr>
              <a:t>60%</a:t>
            </a:r>
            <a:endParaRPr lang="ko-KR" altLang="en-US" sz="32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84109-1944-4D0E-9850-6BF6F0C25205}"/>
              </a:ext>
            </a:extLst>
          </p:cNvPr>
          <p:cNvGrpSpPr/>
          <p:nvPr/>
        </p:nvGrpSpPr>
        <p:grpSpPr>
          <a:xfrm>
            <a:off x="603357" y="1926681"/>
            <a:ext cx="3404827" cy="1391766"/>
            <a:chOff x="300361" y="1376682"/>
            <a:chExt cx="2936827" cy="1043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15D4A8-1CE4-4941-913E-676AC00FA6D6}"/>
                </a:ext>
              </a:extLst>
            </p:cNvPr>
            <p:cNvSpPr txBox="1"/>
            <p:nvPr/>
          </p:nvSpPr>
          <p:spPr>
            <a:xfrm>
              <a:off x="300361" y="1658760"/>
              <a:ext cx="2936827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BE68F-F18E-4F4F-9F8C-8B54275ED899}"/>
                </a:ext>
              </a:extLst>
            </p:cNvPr>
            <p:cNvSpPr txBox="1"/>
            <p:nvPr/>
          </p:nvSpPr>
          <p:spPr>
            <a:xfrm>
              <a:off x="300361" y="1376682"/>
              <a:ext cx="2936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accent3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3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C3F81E-59DC-44A5-B136-99D4794B152D}"/>
              </a:ext>
            </a:extLst>
          </p:cNvPr>
          <p:cNvGrpSpPr/>
          <p:nvPr/>
        </p:nvGrpSpPr>
        <p:grpSpPr>
          <a:xfrm>
            <a:off x="8135193" y="1926681"/>
            <a:ext cx="3404827" cy="1391766"/>
            <a:chOff x="300361" y="1376682"/>
            <a:chExt cx="2936827" cy="10438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4EED51-3E4F-44CA-A471-36CF48CEFDFC}"/>
                </a:ext>
              </a:extLst>
            </p:cNvPr>
            <p:cNvSpPr txBox="1"/>
            <p:nvPr/>
          </p:nvSpPr>
          <p:spPr>
            <a:xfrm>
              <a:off x="300361" y="1658760"/>
              <a:ext cx="2936827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93F185-FA70-4A71-9816-02AEFFD33B99}"/>
                </a:ext>
              </a:extLst>
            </p:cNvPr>
            <p:cNvSpPr txBox="1"/>
            <p:nvPr/>
          </p:nvSpPr>
          <p:spPr>
            <a:xfrm>
              <a:off x="300361" y="1376682"/>
              <a:ext cx="2936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2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22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0413C-7E2A-4FFB-A422-D53D799B17EC}"/>
              </a:ext>
            </a:extLst>
          </p:cNvPr>
          <p:cNvGrpSpPr/>
          <p:nvPr/>
        </p:nvGrpSpPr>
        <p:grpSpPr>
          <a:xfrm>
            <a:off x="6837941" y="3429000"/>
            <a:ext cx="4908099" cy="1718820"/>
            <a:chOff x="6943932" y="4901794"/>
            <a:chExt cx="4908099" cy="17188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F0E40DC-5920-4894-9495-90EDCA49F2B3}"/>
                </a:ext>
              </a:extLst>
            </p:cNvPr>
            <p:cNvGrpSpPr/>
            <p:nvPr/>
          </p:nvGrpSpPr>
          <p:grpSpPr>
            <a:xfrm rot="5400000">
              <a:off x="8430530" y="5496775"/>
              <a:ext cx="560359" cy="648959"/>
              <a:chOff x="578647" y="350931"/>
              <a:chExt cx="633507" cy="733672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EC3EF959-5651-4D17-97D2-E9B3A244B38E}"/>
                  </a:ext>
                </a:extLst>
              </p:cNvPr>
              <p:cNvSpPr/>
              <p:nvPr/>
            </p:nvSpPr>
            <p:spPr>
              <a:xfrm>
                <a:off x="578647" y="468752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24EB935-6632-4959-914F-0874BE07707F}"/>
                  </a:ext>
                </a:extLst>
              </p:cNvPr>
              <p:cNvSpPr/>
              <p:nvPr/>
            </p:nvSpPr>
            <p:spPr>
              <a:xfrm>
                <a:off x="638341" y="350931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46B0B9-7DD8-498B-AFC9-E5526D8B4D04}"/>
                </a:ext>
              </a:extLst>
            </p:cNvPr>
            <p:cNvSpPr/>
            <p:nvPr/>
          </p:nvSpPr>
          <p:spPr>
            <a:xfrm>
              <a:off x="6943932" y="4901794"/>
              <a:ext cx="1293854" cy="1199640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3FE969-64DD-445C-945B-1089B0DE1E64}"/>
                </a:ext>
              </a:extLst>
            </p:cNvPr>
            <p:cNvSpPr/>
            <p:nvPr/>
          </p:nvSpPr>
          <p:spPr>
            <a:xfrm>
              <a:off x="8817957" y="5289075"/>
              <a:ext cx="1193359" cy="1331539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3E6A977-C72F-4DB1-A7BF-B11D0C808D70}"/>
                </a:ext>
              </a:extLst>
            </p:cNvPr>
            <p:cNvSpPr/>
            <p:nvPr/>
          </p:nvSpPr>
          <p:spPr>
            <a:xfrm>
              <a:off x="9536601" y="5289075"/>
              <a:ext cx="1193359" cy="1331539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024ED3B-AF34-4F73-87FF-A942FEB42720}"/>
                </a:ext>
              </a:extLst>
            </p:cNvPr>
            <p:cNvSpPr/>
            <p:nvPr/>
          </p:nvSpPr>
          <p:spPr>
            <a:xfrm>
              <a:off x="10639161" y="5630370"/>
              <a:ext cx="471063" cy="471063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30DD7A1-9450-4FF2-AB28-116C9D572812}"/>
                </a:ext>
              </a:extLst>
            </p:cNvPr>
            <p:cNvSpPr/>
            <p:nvPr/>
          </p:nvSpPr>
          <p:spPr>
            <a:xfrm>
              <a:off x="11362125" y="5630371"/>
              <a:ext cx="489906" cy="471063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DCFA5-FB64-4693-9C7A-A57153C706A7}"/>
              </a:ext>
            </a:extLst>
          </p:cNvPr>
          <p:cNvGrpSpPr/>
          <p:nvPr/>
        </p:nvGrpSpPr>
        <p:grpSpPr>
          <a:xfrm>
            <a:off x="8690416" y="548971"/>
            <a:ext cx="2075035" cy="2756423"/>
            <a:chOff x="457481" y="3133210"/>
            <a:chExt cx="2534244" cy="336642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278709-C2B1-4925-BD5D-47EEDBF18495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0945AB-707D-4527-9171-2A973DD04E04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E9BF77-4682-4EBB-8D7F-B0832DE6273B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A01599-B618-460A-AEAA-D23FF9726556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362612-C715-4A5C-B264-A3585D15AC93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22D688-16BA-411D-9808-8613CEF1F628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E7D13D-14C4-49F6-B194-8FCD8D67ED12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DC1087-41BC-4A8B-8198-6A1E0469808E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6107C2-F762-421F-8540-57A611D26B6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A0D0C5-136D-47EF-A419-7D52CAA6511C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A97EDA-3785-4C65-8C95-7AAE181453C4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1DB764-B541-42F6-85BA-295B54B2A460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317E8A-EE5A-4DD3-ADC5-6B064B3E0351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D22F770-B2B0-4BCE-99EC-46DC7B10AF8B}"/>
              </a:ext>
            </a:extLst>
          </p:cNvPr>
          <p:cNvSpPr txBox="1"/>
          <p:nvPr/>
        </p:nvSpPr>
        <p:spPr>
          <a:xfrm>
            <a:off x="8769351" y="5095446"/>
            <a:ext cx="301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time is </a:t>
            </a:r>
          </a:p>
          <a:p>
            <a:pPr algn="dist"/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my time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Up Arrow 5">
            <a:extLst>
              <a:ext uri="{FF2B5EF4-FFF2-40B4-BE49-F238E27FC236}">
                <a16:creationId xmlns:a16="http://schemas.microsoft.com/office/drawing/2014/main" id="{AB2E6C8F-E8BC-4077-95F1-BCE2E4A4D185}"/>
              </a:ext>
            </a:extLst>
          </p:cNvPr>
          <p:cNvSpPr/>
          <p:nvPr/>
        </p:nvSpPr>
        <p:spPr>
          <a:xfrm>
            <a:off x="5256031" y="1412776"/>
            <a:ext cx="1632181" cy="19944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4" name="Up Arrow 6">
            <a:extLst>
              <a:ext uri="{FF2B5EF4-FFF2-40B4-BE49-F238E27FC236}">
                <a16:creationId xmlns:a16="http://schemas.microsoft.com/office/drawing/2014/main" id="{B29D0004-AC53-4D93-9BB6-177BC3F81548}"/>
              </a:ext>
            </a:extLst>
          </p:cNvPr>
          <p:cNvSpPr/>
          <p:nvPr/>
        </p:nvSpPr>
        <p:spPr>
          <a:xfrm rot="5400000">
            <a:off x="6681006" y="2831295"/>
            <a:ext cx="1632181" cy="1994485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5" name="Up Arrow 7">
            <a:extLst>
              <a:ext uri="{FF2B5EF4-FFF2-40B4-BE49-F238E27FC236}">
                <a16:creationId xmlns:a16="http://schemas.microsoft.com/office/drawing/2014/main" id="{1C711B19-E58E-4645-9318-B9CF727B04DB}"/>
              </a:ext>
            </a:extLst>
          </p:cNvPr>
          <p:cNvSpPr/>
          <p:nvPr/>
        </p:nvSpPr>
        <p:spPr>
          <a:xfrm rot="10800000">
            <a:off x="5256031" y="4242296"/>
            <a:ext cx="1632181" cy="1994485"/>
          </a:xfrm>
          <a:prstGeom prst="upArrow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6" name="Up Arrow 8">
            <a:extLst>
              <a:ext uri="{FF2B5EF4-FFF2-40B4-BE49-F238E27FC236}">
                <a16:creationId xmlns:a16="http://schemas.microsoft.com/office/drawing/2014/main" id="{F2D25A4C-C2BE-4717-9220-204B359F6EFC}"/>
              </a:ext>
            </a:extLst>
          </p:cNvPr>
          <p:cNvSpPr/>
          <p:nvPr/>
        </p:nvSpPr>
        <p:spPr>
          <a:xfrm rot="16200000">
            <a:off x="3829040" y="2831295"/>
            <a:ext cx="1632181" cy="1994485"/>
          </a:xfrm>
          <a:prstGeom prst="up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C7FE9-E83C-4195-8064-8437273592B0}"/>
              </a:ext>
            </a:extLst>
          </p:cNvPr>
          <p:cNvSpPr txBox="1"/>
          <p:nvPr/>
        </p:nvSpPr>
        <p:spPr>
          <a:xfrm>
            <a:off x="3811555" y="3460718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ECFDD-BEF8-442C-81A6-F6301347A827}"/>
              </a:ext>
            </a:extLst>
          </p:cNvPr>
          <p:cNvSpPr txBox="1"/>
          <p:nvPr/>
        </p:nvSpPr>
        <p:spPr>
          <a:xfrm>
            <a:off x="5503725" y="1649336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F2F4D-5002-411A-8323-120008E0C255}"/>
              </a:ext>
            </a:extLst>
          </p:cNvPr>
          <p:cNvSpPr txBox="1"/>
          <p:nvPr/>
        </p:nvSpPr>
        <p:spPr>
          <a:xfrm>
            <a:off x="7195896" y="3454042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27A2-6F88-49FD-A29E-B1A6DA7A30DC}"/>
              </a:ext>
            </a:extLst>
          </p:cNvPr>
          <p:cNvSpPr txBox="1"/>
          <p:nvPr/>
        </p:nvSpPr>
        <p:spPr>
          <a:xfrm>
            <a:off x="5503724" y="5140038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EBA7F8A-8F43-4B7A-A6C5-0C113F10D667}"/>
              </a:ext>
            </a:extLst>
          </p:cNvPr>
          <p:cNvSpPr/>
          <p:nvPr/>
        </p:nvSpPr>
        <p:spPr>
          <a:xfrm>
            <a:off x="6640518" y="3649186"/>
            <a:ext cx="397449" cy="37204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E37F0B42-6D03-44DA-9E41-C1E949BD1D65}"/>
              </a:ext>
            </a:extLst>
          </p:cNvPr>
          <p:cNvSpPr/>
          <p:nvPr/>
        </p:nvSpPr>
        <p:spPr>
          <a:xfrm rot="2700000">
            <a:off x="5131750" y="3565293"/>
            <a:ext cx="301111" cy="539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Pie 24">
            <a:extLst>
              <a:ext uri="{FF2B5EF4-FFF2-40B4-BE49-F238E27FC236}">
                <a16:creationId xmlns:a16="http://schemas.microsoft.com/office/drawing/2014/main" id="{C6C7BDE0-DCD3-4D8E-A4E8-E6BACF83D1F0}"/>
              </a:ext>
            </a:extLst>
          </p:cNvPr>
          <p:cNvSpPr/>
          <p:nvPr/>
        </p:nvSpPr>
        <p:spPr>
          <a:xfrm>
            <a:off x="5870775" y="4421766"/>
            <a:ext cx="448205" cy="445724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4" name="Frame 17">
            <a:extLst>
              <a:ext uri="{FF2B5EF4-FFF2-40B4-BE49-F238E27FC236}">
                <a16:creationId xmlns:a16="http://schemas.microsoft.com/office/drawing/2014/main" id="{7AB687B0-7195-4F2A-9FCA-211F9632A7FA}"/>
              </a:ext>
            </a:extLst>
          </p:cNvPr>
          <p:cNvSpPr/>
          <p:nvPr/>
        </p:nvSpPr>
        <p:spPr>
          <a:xfrm>
            <a:off x="5870775" y="2779637"/>
            <a:ext cx="402692" cy="4026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B19122-C202-4524-B488-A6B3F36EF162}"/>
              </a:ext>
            </a:extLst>
          </p:cNvPr>
          <p:cNvGrpSpPr/>
          <p:nvPr/>
        </p:nvGrpSpPr>
        <p:grpSpPr>
          <a:xfrm>
            <a:off x="7037968" y="4718654"/>
            <a:ext cx="2915657" cy="796271"/>
            <a:chOff x="1062658" y="3986014"/>
            <a:chExt cx="1728192" cy="5972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12DE7B-A6D1-4A76-A5E2-D9823F9951C9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C5517D-6012-4E1F-9F7A-F48FF3403612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8D6666-75BD-48DB-9450-5F22BE781129}"/>
              </a:ext>
            </a:extLst>
          </p:cNvPr>
          <p:cNvGrpSpPr/>
          <p:nvPr/>
        </p:nvGrpSpPr>
        <p:grpSpPr>
          <a:xfrm>
            <a:off x="8649496" y="3230350"/>
            <a:ext cx="2915657" cy="796271"/>
            <a:chOff x="1062658" y="3986014"/>
            <a:chExt cx="1728192" cy="5972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D7F1C-0234-4F3E-8559-ACCDC569CFA2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EF2CA9-FF21-4494-9124-D42B62526DB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0EE92C-3759-4FE2-ABAF-B8DF6638940F}"/>
              </a:ext>
            </a:extLst>
          </p:cNvPr>
          <p:cNvGrpSpPr/>
          <p:nvPr/>
        </p:nvGrpSpPr>
        <p:grpSpPr>
          <a:xfrm>
            <a:off x="664104" y="3237023"/>
            <a:ext cx="2899903" cy="796271"/>
            <a:chOff x="1062658" y="3986014"/>
            <a:chExt cx="1728192" cy="5972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0A43C3-E443-48F3-9144-3A46CA0CE8C9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02BAB-5C9E-4F9E-8961-EA1D571A0356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A63DB7-BA26-4728-97C4-4F2F00667F00}"/>
              </a:ext>
            </a:extLst>
          </p:cNvPr>
          <p:cNvGrpSpPr/>
          <p:nvPr/>
        </p:nvGrpSpPr>
        <p:grpSpPr>
          <a:xfrm>
            <a:off x="2200275" y="1688444"/>
            <a:ext cx="2899903" cy="796271"/>
            <a:chOff x="1062658" y="3986014"/>
            <a:chExt cx="1728192" cy="5972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C5E297-50A6-44EC-9DCA-388F8C5EF2C0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73D99F-57D5-4B1A-AE18-790E9AE454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91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그룹 3">
            <a:extLst>
              <a:ext uri="{FF2B5EF4-FFF2-40B4-BE49-F238E27FC236}">
                <a16:creationId xmlns:a16="http://schemas.microsoft.com/office/drawing/2014/main" id="{D859634B-9007-4771-9D25-67131593C048}"/>
              </a:ext>
            </a:extLst>
          </p:cNvPr>
          <p:cNvGrpSpPr/>
          <p:nvPr/>
        </p:nvGrpSpPr>
        <p:grpSpPr>
          <a:xfrm>
            <a:off x="883712" y="1687851"/>
            <a:ext cx="5420370" cy="839461"/>
            <a:chOff x="467544" y="1934588"/>
            <a:chExt cx="4248200" cy="8394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1463B6-43BD-45D4-AB26-3B2E6C90BCC6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BE09A-DA36-4B26-B2A9-BA9694F2F2F6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1. Contents Here A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그룹 5">
            <a:extLst>
              <a:ext uri="{FF2B5EF4-FFF2-40B4-BE49-F238E27FC236}">
                <a16:creationId xmlns:a16="http://schemas.microsoft.com/office/drawing/2014/main" id="{11878051-40BF-4DA6-8F20-7C662D45BA88}"/>
              </a:ext>
            </a:extLst>
          </p:cNvPr>
          <p:cNvGrpSpPr/>
          <p:nvPr/>
        </p:nvGrpSpPr>
        <p:grpSpPr>
          <a:xfrm>
            <a:off x="883712" y="2819472"/>
            <a:ext cx="5420370" cy="839461"/>
            <a:chOff x="467544" y="2816016"/>
            <a:chExt cx="4248200" cy="8394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25F998-ADF2-4633-9685-8CDE0F7E41FD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1ED99F-AED7-486C-86BF-EFA104A70B0C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2. Contents Here B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8EB0E44B-CFA4-4D5D-9E4C-B4209BC00623}"/>
              </a:ext>
            </a:extLst>
          </p:cNvPr>
          <p:cNvGrpSpPr/>
          <p:nvPr/>
        </p:nvGrpSpPr>
        <p:grpSpPr>
          <a:xfrm>
            <a:off x="883712" y="3951092"/>
            <a:ext cx="5420370" cy="839461"/>
            <a:chOff x="467544" y="3697444"/>
            <a:chExt cx="4248200" cy="8394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6ABB4C-4093-4176-8E10-779319F492F3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4565DC-18D5-40E9-9394-E729F8461FFC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3. Contents Here C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그룹 7">
            <a:extLst>
              <a:ext uri="{FF2B5EF4-FFF2-40B4-BE49-F238E27FC236}">
                <a16:creationId xmlns:a16="http://schemas.microsoft.com/office/drawing/2014/main" id="{FBBE5F82-83DD-453A-AF2C-B5C5675852FA}"/>
              </a:ext>
            </a:extLst>
          </p:cNvPr>
          <p:cNvGrpSpPr/>
          <p:nvPr/>
        </p:nvGrpSpPr>
        <p:grpSpPr>
          <a:xfrm>
            <a:off x="883712" y="5063419"/>
            <a:ext cx="5420370" cy="839461"/>
            <a:chOff x="467544" y="4578872"/>
            <a:chExt cx="4248200" cy="8394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EA8542-FEFA-4765-98E2-333B8909BBB0}"/>
                </a:ext>
              </a:extLst>
            </p:cNvPr>
            <p:cNvSpPr/>
            <p:nvPr/>
          </p:nvSpPr>
          <p:spPr>
            <a:xfrm>
              <a:off x="797293" y="4956668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6EF3D5-1B98-4E69-82DB-5750A6543F49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4. Contents Here D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6979687" y="1579677"/>
            <a:ext cx="2136217" cy="4092370"/>
            <a:chOff x="5079718" y="2613499"/>
            <a:chExt cx="2136217" cy="409237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9297405" y="4242520"/>
            <a:ext cx="1305267" cy="1345203"/>
            <a:chOff x="564614" y="1241658"/>
            <a:chExt cx="1797856" cy="185286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99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9D0A9-D0A3-4547-940B-839E9E27BCB1}"/>
              </a:ext>
            </a:extLst>
          </p:cNvPr>
          <p:cNvSpPr/>
          <p:nvPr/>
        </p:nvSpPr>
        <p:spPr>
          <a:xfrm>
            <a:off x="5029200" y="0"/>
            <a:ext cx="71628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4763" y="33886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A4841-2041-4A29-BBFF-E7B6C1AF3E1C}"/>
              </a:ext>
            </a:extLst>
          </p:cNvPr>
          <p:cNvGrpSpPr/>
          <p:nvPr/>
        </p:nvGrpSpPr>
        <p:grpSpPr>
          <a:xfrm>
            <a:off x="5988064" y="1708652"/>
            <a:ext cx="5283637" cy="918061"/>
            <a:chOff x="5994506" y="1634221"/>
            <a:chExt cx="5283637" cy="9180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588561-B2BE-493A-8347-9D9AEBD88AFE}"/>
              </a:ext>
            </a:extLst>
          </p:cNvPr>
          <p:cNvGrpSpPr/>
          <p:nvPr/>
        </p:nvGrpSpPr>
        <p:grpSpPr>
          <a:xfrm>
            <a:off x="5988064" y="2910968"/>
            <a:ext cx="5283637" cy="918061"/>
            <a:chOff x="5994506" y="1634221"/>
            <a:chExt cx="5283637" cy="9180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8C1DA6-40C2-491F-9DE7-608B58AED6C5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60F9A5-3717-4EDD-A9A8-A37B9C99EBE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4A7347-AA7C-40AB-A16E-561268F3121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C09A6B-E4AB-474F-98F5-021B4D43BB12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5C5A0-D7FB-416C-8C4B-7425C4EA0504}"/>
              </a:ext>
            </a:extLst>
          </p:cNvPr>
          <p:cNvGrpSpPr/>
          <p:nvPr/>
        </p:nvGrpSpPr>
        <p:grpSpPr>
          <a:xfrm>
            <a:off x="5988064" y="4113284"/>
            <a:ext cx="5283637" cy="918061"/>
            <a:chOff x="5994506" y="1634221"/>
            <a:chExt cx="5283637" cy="91806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E161F6-4944-4B96-8524-B2347696678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3BFC1B-9CCA-4F70-AAAB-1CC91CFA6A4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8435BF-64D3-44E8-BAA7-A92781E87BD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2E4745-5F52-41BC-9313-36008356325D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8FB42F-575E-4440-814A-AD656B4DDD0A}"/>
              </a:ext>
            </a:extLst>
          </p:cNvPr>
          <p:cNvGrpSpPr/>
          <p:nvPr/>
        </p:nvGrpSpPr>
        <p:grpSpPr>
          <a:xfrm>
            <a:off x="5988064" y="5315601"/>
            <a:ext cx="5283637" cy="918061"/>
            <a:chOff x="5994506" y="1634221"/>
            <a:chExt cx="5283637" cy="9180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9975BCF-F589-49B9-A25C-D575F6019CA8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985D59-3262-488D-A651-83A3DCD81797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3E3A96-2C8F-4B0F-93EE-D18A1008E3E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6778D8-9198-422E-916B-1720182E1941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8AD5C4A-B86C-4130-A12C-4F773A87016B}"/>
              </a:ext>
            </a:extLst>
          </p:cNvPr>
          <p:cNvSpPr txBox="1">
            <a:spLocks/>
          </p:cNvSpPr>
          <p:nvPr/>
        </p:nvSpPr>
        <p:spPr>
          <a:xfrm>
            <a:off x="624957" y="1290240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Portfolio Presentation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9775C5D-09C3-4D1D-9ADC-B2AE597E89FA}"/>
              </a:ext>
            </a:extLst>
          </p:cNvPr>
          <p:cNvSpPr txBox="1">
            <a:spLocks/>
          </p:cNvSpPr>
          <p:nvPr/>
        </p:nvSpPr>
        <p:spPr>
          <a:xfrm>
            <a:off x="624956" y="1707228"/>
            <a:ext cx="3790131" cy="12048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3600" dirty="0">
                <a:latin typeface="+mj-lt"/>
                <a:cs typeface="Arial" pitchFamily="34" charset="0"/>
              </a:rPr>
              <a:t>Simple Portfolio Presentation</a:t>
            </a:r>
          </a:p>
        </p:txBody>
      </p:sp>
      <p:sp>
        <p:nvSpPr>
          <p:cNvPr id="32" name="직사각형 1">
            <a:extLst>
              <a:ext uri="{FF2B5EF4-FFF2-40B4-BE49-F238E27FC236}">
                <a16:creationId xmlns:a16="http://schemas.microsoft.com/office/drawing/2014/main" id="{04CFB7D9-D70E-4A05-9413-C13869052040}"/>
              </a:ext>
            </a:extLst>
          </p:cNvPr>
          <p:cNvSpPr/>
          <p:nvPr/>
        </p:nvSpPr>
        <p:spPr>
          <a:xfrm>
            <a:off x="624956" y="4431971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grpSp>
        <p:nvGrpSpPr>
          <p:cNvPr id="33" name="Graphic 98">
            <a:extLst>
              <a:ext uri="{FF2B5EF4-FFF2-40B4-BE49-F238E27FC236}">
                <a16:creationId xmlns:a16="http://schemas.microsoft.com/office/drawing/2014/main" id="{5EB3663B-DAFC-48DE-9370-BEA72B5964F4}"/>
              </a:ext>
            </a:extLst>
          </p:cNvPr>
          <p:cNvGrpSpPr/>
          <p:nvPr/>
        </p:nvGrpSpPr>
        <p:grpSpPr>
          <a:xfrm>
            <a:off x="672496" y="3123005"/>
            <a:ext cx="1020979" cy="1206685"/>
            <a:chOff x="8465277" y="228137"/>
            <a:chExt cx="1519045" cy="1795345"/>
          </a:xfrm>
          <a:solidFill>
            <a:schemeClr val="accent1">
              <a:alpha val="7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E3F695-90F8-4D9C-B23E-E9377C6CC2F7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8E1D5D-F971-4256-8F9F-847B1ADDDCBD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FABE09-DB51-4416-ABDE-845C80AAD15E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BC0305-D55C-442B-B7E1-7C97F0BA1AEB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BB1ED4-3760-4CD7-87A2-D678A711C8CF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A908D-0B16-4865-AA1C-65BE9967F566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99638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12" name="Table Placeholder 5">
            <a:extLst>
              <a:ext uri="{FF2B5EF4-FFF2-40B4-BE49-F238E27FC236}">
                <a16:creationId xmlns:a16="http://schemas.microsoft.com/office/drawing/2014/main" id="{5230396A-AAD0-43C2-B053-BC47E1B956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03293"/>
              </p:ext>
            </p:extLst>
          </p:nvPr>
        </p:nvGraphicFramePr>
        <p:xfrm>
          <a:off x="906710" y="2172572"/>
          <a:ext cx="10368000" cy="2910736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28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64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A1888F-6819-4F52-A725-4A289E1DAD9C}"/>
              </a:ext>
            </a:extLst>
          </p:cNvPr>
          <p:cNvSpPr txBox="1"/>
          <p:nvPr/>
        </p:nvSpPr>
        <p:spPr>
          <a:xfrm>
            <a:off x="1190892" y="5352770"/>
            <a:ext cx="98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This text can be replaced with your own text. This text can be replaced with your own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자유형 19">
            <a:extLst>
              <a:ext uri="{FF2B5EF4-FFF2-40B4-BE49-F238E27FC236}">
                <a16:creationId xmlns:a16="http://schemas.microsoft.com/office/drawing/2014/main" id="{C5BFC804-9852-427E-8A99-A8743332F4F5}"/>
              </a:ext>
            </a:extLst>
          </p:cNvPr>
          <p:cNvSpPr/>
          <p:nvPr/>
        </p:nvSpPr>
        <p:spPr>
          <a:xfrm flipV="1">
            <a:off x="912762" y="5226217"/>
            <a:ext cx="10368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 20">
            <a:extLst>
              <a:ext uri="{FF2B5EF4-FFF2-40B4-BE49-F238E27FC236}">
                <a16:creationId xmlns:a16="http://schemas.microsoft.com/office/drawing/2014/main" id="{14C88C49-3DE9-4666-88BE-404A95B3C1B2}"/>
              </a:ext>
            </a:extLst>
          </p:cNvPr>
          <p:cNvSpPr/>
          <p:nvPr/>
        </p:nvSpPr>
        <p:spPr>
          <a:xfrm>
            <a:off x="906710" y="6079936"/>
            <a:ext cx="10368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D9872CC5-9C1D-4827-B80B-992A7A0F7588}"/>
              </a:ext>
            </a:extLst>
          </p:cNvPr>
          <p:cNvGrpSpPr/>
          <p:nvPr/>
        </p:nvGrpSpPr>
        <p:grpSpPr>
          <a:xfrm>
            <a:off x="914041" y="1791233"/>
            <a:ext cx="3137072" cy="338554"/>
            <a:chOff x="533041" y="1650555"/>
            <a:chExt cx="3137072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79702-75C7-4B59-86BD-8108AE30652A}"/>
                </a:ext>
              </a:extLst>
            </p:cNvPr>
            <p:cNvSpPr txBox="1"/>
            <p:nvPr/>
          </p:nvSpPr>
          <p:spPr>
            <a:xfrm>
              <a:off x="912852" y="1650555"/>
              <a:ext cx="275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2B33CC35-16F7-48DC-B402-69983BC3D415}"/>
                </a:ext>
              </a:extLst>
            </p:cNvPr>
            <p:cNvGrpSpPr/>
            <p:nvPr/>
          </p:nvGrpSpPr>
          <p:grpSpPr>
            <a:xfrm>
              <a:off x="533041" y="1680033"/>
              <a:ext cx="279598" cy="279598"/>
              <a:chOff x="5364088" y="1916832"/>
              <a:chExt cx="504056" cy="504056"/>
            </a:xfrm>
          </p:grpSpPr>
          <p:sp>
            <p:nvSpPr>
              <p:cNvPr id="19" name="Oval 12">
                <a:extLst>
                  <a:ext uri="{FF2B5EF4-FFF2-40B4-BE49-F238E27FC236}">
                    <a16:creationId xmlns:a16="http://schemas.microsoft.com/office/drawing/2014/main" id="{692834B4-AA94-49E6-81B2-E14FA38E11F5}"/>
                  </a:ext>
                </a:extLst>
              </p:cNvPr>
              <p:cNvSpPr/>
              <p:nvPr/>
            </p:nvSpPr>
            <p:spPr>
              <a:xfrm>
                <a:off x="5364088" y="1916832"/>
                <a:ext cx="504056" cy="5040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Chevron 13">
                <a:extLst>
                  <a:ext uri="{FF2B5EF4-FFF2-40B4-BE49-F238E27FC236}">
                    <a16:creationId xmlns:a16="http://schemas.microsoft.com/office/drawing/2014/main" id="{55EB4A26-D1FA-493E-8DAD-5BC25899AEBB}"/>
                  </a:ext>
                </a:extLst>
              </p:cNvPr>
              <p:cNvSpPr/>
              <p:nvPr/>
            </p:nvSpPr>
            <p:spPr>
              <a:xfrm>
                <a:off x="5519912" y="2041798"/>
                <a:ext cx="223663" cy="253727"/>
              </a:xfrm>
              <a:prstGeom prst="chevron">
                <a:avLst>
                  <a:gd name="adj" fmla="val 623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5465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4883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44E97D26-E83D-434D-A126-ED9058E82463}"/>
              </a:ext>
            </a:extLst>
          </p:cNvPr>
          <p:cNvGrpSpPr/>
          <p:nvPr/>
        </p:nvGrpSpPr>
        <p:grpSpPr>
          <a:xfrm>
            <a:off x="3529668" y="2924223"/>
            <a:ext cx="1856554" cy="1763310"/>
            <a:chOff x="3432955" y="3105197"/>
            <a:chExt cx="1985378" cy="1885664"/>
          </a:xfrm>
        </p:grpSpPr>
        <p:sp>
          <p:nvSpPr>
            <p:cNvPr id="4" name="Freeform 88">
              <a:extLst>
                <a:ext uri="{FF2B5EF4-FFF2-40B4-BE49-F238E27FC236}">
                  <a16:creationId xmlns:a16="http://schemas.microsoft.com/office/drawing/2014/main" id="{FCC95A61-70A3-427B-B046-5E34141E6337}"/>
                </a:ext>
              </a:extLst>
            </p:cNvPr>
            <p:cNvSpPr/>
            <p:nvPr/>
          </p:nvSpPr>
          <p:spPr>
            <a:xfrm rot="15392080">
              <a:off x="3380850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Freeform 89">
              <a:extLst>
                <a:ext uri="{FF2B5EF4-FFF2-40B4-BE49-F238E27FC236}">
                  <a16:creationId xmlns:a16="http://schemas.microsoft.com/office/drawing/2014/main" id="{60316058-F178-4F4B-BE9B-22F28D4D3D1F}"/>
                </a:ext>
              </a:extLst>
            </p:cNvPr>
            <p:cNvSpPr/>
            <p:nvPr/>
          </p:nvSpPr>
          <p:spPr>
            <a:xfrm rot="12600000">
              <a:off x="3468239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Freeform 90">
              <a:extLst>
                <a:ext uri="{FF2B5EF4-FFF2-40B4-BE49-F238E27FC236}">
                  <a16:creationId xmlns:a16="http://schemas.microsoft.com/office/drawing/2014/main" id="{089186E6-2DA0-429A-B221-4F9AE0CBCE99}"/>
                </a:ext>
              </a:extLst>
            </p:cNvPr>
            <p:cNvSpPr/>
            <p:nvPr/>
          </p:nvSpPr>
          <p:spPr>
            <a:xfrm rot="9900000">
              <a:off x="3555629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D72724CE-706A-4DA1-A9AB-4DA4BE86A2B0}"/>
              </a:ext>
            </a:extLst>
          </p:cNvPr>
          <p:cNvGrpSpPr/>
          <p:nvPr/>
        </p:nvGrpSpPr>
        <p:grpSpPr>
          <a:xfrm>
            <a:off x="6795432" y="2924223"/>
            <a:ext cx="1856554" cy="1763310"/>
            <a:chOff x="6698719" y="3105197"/>
            <a:chExt cx="1985378" cy="1885664"/>
          </a:xfrm>
        </p:grpSpPr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0B4D6191-85DA-413E-9902-8CBF89418A8B}"/>
                </a:ext>
              </a:extLst>
            </p:cNvPr>
            <p:cNvSpPr/>
            <p:nvPr/>
          </p:nvSpPr>
          <p:spPr>
            <a:xfrm rot="15392080">
              <a:off x="6646614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Freeform 95">
              <a:extLst>
                <a:ext uri="{FF2B5EF4-FFF2-40B4-BE49-F238E27FC236}">
                  <a16:creationId xmlns:a16="http://schemas.microsoft.com/office/drawing/2014/main" id="{9366B29F-2D55-451A-B0E9-4C53E175A827}"/>
                </a:ext>
              </a:extLst>
            </p:cNvPr>
            <p:cNvSpPr/>
            <p:nvPr/>
          </p:nvSpPr>
          <p:spPr>
            <a:xfrm rot="12600000">
              <a:off x="6734003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Freeform 96">
              <a:extLst>
                <a:ext uri="{FF2B5EF4-FFF2-40B4-BE49-F238E27FC236}">
                  <a16:creationId xmlns:a16="http://schemas.microsoft.com/office/drawing/2014/main" id="{F70F20CC-5E53-461B-B1CE-CE7441C2A69B}"/>
                </a:ext>
              </a:extLst>
            </p:cNvPr>
            <p:cNvSpPr/>
            <p:nvPr/>
          </p:nvSpPr>
          <p:spPr>
            <a:xfrm rot="9900000">
              <a:off x="6821393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E6E4E5-36B9-4EA3-99F5-151D6547F9E2}"/>
              </a:ext>
            </a:extLst>
          </p:cNvPr>
          <p:cNvGrpSpPr/>
          <p:nvPr/>
        </p:nvGrpSpPr>
        <p:grpSpPr>
          <a:xfrm>
            <a:off x="5524556" y="3484101"/>
            <a:ext cx="1132542" cy="643555"/>
            <a:chOff x="4728830" y="910644"/>
            <a:chExt cx="2388531" cy="1357260"/>
          </a:xfrm>
        </p:grpSpPr>
        <p:sp>
          <p:nvSpPr>
            <p:cNvPr id="12" name="Left-Right Arrow 1">
              <a:extLst>
                <a:ext uri="{FF2B5EF4-FFF2-40B4-BE49-F238E27FC236}">
                  <a16:creationId xmlns:a16="http://schemas.microsoft.com/office/drawing/2014/main" id="{C0200AD2-CFC2-44A6-ADF5-F48F61A37BC1}"/>
                </a:ext>
              </a:extLst>
            </p:cNvPr>
            <p:cNvSpPr/>
            <p:nvPr/>
          </p:nvSpPr>
          <p:spPr>
            <a:xfrm>
              <a:off x="4833072" y="910644"/>
              <a:ext cx="2284289" cy="1357260"/>
            </a:xfrm>
            <a:custGeom>
              <a:avLst/>
              <a:gdLst/>
              <a:ahLst/>
              <a:cxnLst/>
              <a:rect l="l" t="t" r="r" b="b"/>
              <a:pathLst>
                <a:path w="2284289" h="1357260">
                  <a:moveTo>
                    <a:pt x="20525" y="658105"/>
                  </a:moveTo>
                  <a:lnTo>
                    <a:pt x="11850" y="690480"/>
                  </a:lnTo>
                  <a:lnTo>
                    <a:pt x="0" y="678630"/>
                  </a:lnTo>
                  <a:close/>
                  <a:moveTo>
                    <a:pt x="1605659" y="0"/>
                  </a:moveTo>
                  <a:lnTo>
                    <a:pt x="2284289" y="678630"/>
                  </a:lnTo>
                  <a:lnTo>
                    <a:pt x="1605659" y="1357260"/>
                  </a:lnTo>
                  <a:lnTo>
                    <a:pt x="1605659" y="1017945"/>
                  </a:lnTo>
                  <a:lnTo>
                    <a:pt x="1305184" y="1017945"/>
                  </a:lnTo>
                  <a:lnTo>
                    <a:pt x="913377" y="339315"/>
                  </a:lnTo>
                  <a:lnTo>
                    <a:pt x="1605659" y="3393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3" name="Left-Right Arrow 26">
              <a:extLst>
                <a:ext uri="{FF2B5EF4-FFF2-40B4-BE49-F238E27FC236}">
                  <a16:creationId xmlns:a16="http://schemas.microsoft.com/office/drawing/2014/main" id="{32C35516-9C34-4880-B0E5-0B12BAC8AD1A}"/>
                </a:ext>
              </a:extLst>
            </p:cNvPr>
            <p:cNvSpPr/>
            <p:nvPr/>
          </p:nvSpPr>
          <p:spPr>
            <a:xfrm>
              <a:off x="4728830" y="910644"/>
              <a:ext cx="1302347" cy="1357260"/>
            </a:xfrm>
            <a:custGeom>
              <a:avLst/>
              <a:gdLst/>
              <a:ahLst/>
              <a:cxnLst/>
              <a:rect l="l" t="t" r="r" b="b"/>
              <a:pathLst>
                <a:path w="1302347" h="1357260">
                  <a:moveTo>
                    <a:pt x="678630" y="0"/>
                  </a:moveTo>
                  <a:lnTo>
                    <a:pt x="678630" y="339315"/>
                  </a:lnTo>
                  <a:lnTo>
                    <a:pt x="910540" y="339315"/>
                  </a:lnTo>
                  <a:lnTo>
                    <a:pt x="1302347" y="1017945"/>
                  </a:lnTo>
                  <a:lnTo>
                    <a:pt x="678630" y="1017945"/>
                  </a:lnTo>
                  <a:lnTo>
                    <a:pt x="678630" y="1357260"/>
                  </a:lnTo>
                  <a:lnTo>
                    <a:pt x="0" y="678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6F8381-B44D-4747-998C-26D79638B36C}"/>
              </a:ext>
            </a:extLst>
          </p:cNvPr>
          <p:cNvGrpSpPr/>
          <p:nvPr/>
        </p:nvGrpSpPr>
        <p:grpSpPr>
          <a:xfrm>
            <a:off x="3697902" y="3417463"/>
            <a:ext cx="1615533" cy="678649"/>
            <a:chOff x="3233964" y="1954419"/>
            <a:chExt cx="2049169" cy="678649"/>
          </a:xfrm>
          <a:noFill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866DCE-4275-4747-AD18-70FA19AB58BC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C7237C-71DA-485B-80B4-7489E92BA7CD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2">
            <a:extLst>
              <a:ext uri="{FF2B5EF4-FFF2-40B4-BE49-F238E27FC236}">
                <a16:creationId xmlns:a16="http://schemas.microsoft.com/office/drawing/2014/main" id="{8B01DAC3-C784-420C-8827-90B3F9313B5D}"/>
              </a:ext>
            </a:extLst>
          </p:cNvPr>
          <p:cNvGrpSpPr/>
          <p:nvPr/>
        </p:nvGrpSpPr>
        <p:grpSpPr>
          <a:xfrm>
            <a:off x="6966009" y="3417463"/>
            <a:ext cx="1615533" cy="678649"/>
            <a:chOff x="5196812" y="3553477"/>
            <a:chExt cx="1615533" cy="6786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3CD1DE-A0B6-4BDC-9324-E7575A816E40}"/>
                </a:ext>
              </a:extLst>
            </p:cNvPr>
            <p:cNvSpPr txBox="1"/>
            <p:nvPr/>
          </p:nvSpPr>
          <p:spPr>
            <a:xfrm>
              <a:off x="5196812" y="3553477"/>
              <a:ext cx="1608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8C07DC-08A0-4A25-A3F9-025AAFA212C3}"/>
                </a:ext>
              </a:extLst>
            </p:cNvPr>
            <p:cNvSpPr txBox="1"/>
            <p:nvPr/>
          </p:nvSpPr>
          <p:spPr>
            <a:xfrm>
              <a:off x="5204321" y="3770461"/>
              <a:ext cx="1608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9DF0EF-FABB-4DBE-BC18-17A7010ADB75}"/>
              </a:ext>
            </a:extLst>
          </p:cNvPr>
          <p:cNvGrpSpPr/>
          <p:nvPr/>
        </p:nvGrpSpPr>
        <p:grpSpPr>
          <a:xfrm>
            <a:off x="5288235" y="2409359"/>
            <a:ext cx="1615533" cy="678649"/>
            <a:chOff x="3233964" y="1954419"/>
            <a:chExt cx="2049169" cy="678649"/>
          </a:xfrm>
          <a:noFill/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BC5F8B-1FA5-4836-871E-C723AFEC687B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C1290E-2F42-402E-A401-8FC8112730DF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3510D0-03D0-4DAC-8F26-9C86F48F9C7D}"/>
              </a:ext>
            </a:extLst>
          </p:cNvPr>
          <p:cNvGrpSpPr/>
          <p:nvPr/>
        </p:nvGrpSpPr>
        <p:grpSpPr>
          <a:xfrm>
            <a:off x="743298" y="1713879"/>
            <a:ext cx="4043549" cy="728318"/>
            <a:chOff x="467544" y="1628800"/>
            <a:chExt cx="2795302" cy="72831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6EC1C9-C84A-445B-9209-6C4C5430AE35}"/>
                </a:ext>
              </a:extLst>
            </p:cNvPr>
            <p:cNvSpPr txBox="1"/>
            <p:nvPr/>
          </p:nvSpPr>
          <p:spPr>
            <a:xfrm>
              <a:off x="467544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3B8647-DD0E-4DB3-9487-11EE5CE01A45}"/>
                </a:ext>
              </a:extLst>
            </p:cNvPr>
            <p:cNvSpPr txBox="1"/>
            <p:nvPr/>
          </p:nvSpPr>
          <p:spPr>
            <a:xfrm>
              <a:off x="467544" y="1895453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DCB1CC-BBE8-4BBB-82C3-CD5FE0EF1385}"/>
              </a:ext>
            </a:extLst>
          </p:cNvPr>
          <p:cNvGrpSpPr/>
          <p:nvPr/>
        </p:nvGrpSpPr>
        <p:grpSpPr>
          <a:xfrm>
            <a:off x="743298" y="5361197"/>
            <a:ext cx="4043549" cy="728318"/>
            <a:chOff x="467544" y="5498541"/>
            <a:chExt cx="2795302" cy="72831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FF1C83-BFBD-4832-B057-E78DEB9F9996}"/>
                </a:ext>
              </a:extLst>
            </p:cNvPr>
            <p:cNvSpPr txBox="1"/>
            <p:nvPr/>
          </p:nvSpPr>
          <p:spPr>
            <a:xfrm>
              <a:off x="467544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A7A3EA-20FF-441B-A1FA-A75CA714873D}"/>
                </a:ext>
              </a:extLst>
            </p:cNvPr>
            <p:cNvSpPr txBox="1"/>
            <p:nvPr/>
          </p:nvSpPr>
          <p:spPr>
            <a:xfrm>
              <a:off x="467544" y="5765194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Freeform 32">
            <a:extLst>
              <a:ext uri="{FF2B5EF4-FFF2-40B4-BE49-F238E27FC236}">
                <a16:creationId xmlns:a16="http://schemas.microsoft.com/office/drawing/2014/main" id="{2658E54D-3D6B-4427-988B-0AEB1005C063}"/>
              </a:ext>
            </a:extLst>
          </p:cNvPr>
          <p:cNvSpPr/>
          <p:nvPr/>
        </p:nvSpPr>
        <p:spPr>
          <a:xfrm>
            <a:off x="4823146" y="4264491"/>
            <a:ext cx="251775" cy="1270863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99">
            <a:extLst>
              <a:ext uri="{FF2B5EF4-FFF2-40B4-BE49-F238E27FC236}">
                <a16:creationId xmlns:a16="http://schemas.microsoft.com/office/drawing/2014/main" id="{040AA64C-63F4-4CE6-A19C-8773803208F3}"/>
              </a:ext>
            </a:extLst>
          </p:cNvPr>
          <p:cNvSpPr/>
          <p:nvPr/>
        </p:nvSpPr>
        <p:spPr>
          <a:xfrm flipH="1">
            <a:off x="7014588" y="4264493"/>
            <a:ext cx="255514" cy="1270861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Freeform 33">
            <a:extLst>
              <a:ext uri="{FF2B5EF4-FFF2-40B4-BE49-F238E27FC236}">
                <a16:creationId xmlns:a16="http://schemas.microsoft.com/office/drawing/2014/main" id="{552C7DB9-9C62-40F3-99F0-BFDEF56E263F}"/>
              </a:ext>
            </a:extLst>
          </p:cNvPr>
          <p:cNvSpPr/>
          <p:nvPr/>
        </p:nvSpPr>
        <p:spPr>
          <a:xfrm>
            <a:off x="4889297" y="1886178"/>
            <a:ext cx="288111" cy="1187367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100">
            <a:extLst>
              <a:ext uri="{FF2B5EF4-FFF2-40B4-BE49-F238E27FC236}">
                <a16:creationId xmlns:a16="http://schemas.microsoft.com/office/drawing/2014/main" id="{ED523398-CC06-45AD-BD60-410A2135B210}"/>
              </a:ext>
            </a:extLst>
          </p:cNvPr>
          <p:cNvSpPr/>
          <p:nvPr/>
        </p:nvSpPr>
        <p:spPr>
          <a:xfrm flipH="1">
            <a:off x="6953698" y="1882763"/>
            <a:ext cx="259539" cy="1190781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F52D8D2-A206-4454-93BC-B4C6ADBF39B2}"/>
              </a:ext>
            </a:extLst>
          </p:cNvPr>
          <p:cNvGrpSpPr/>
          <p:nvPr/>
        </p:nvGrpSpPr>
        <p:grpSpPr>
          <a:xfrm>
            <a:off x="7365856" y="1713879"/>
            <a:ext cx="4043549" cy="728318"/>
            <a:chOff x="5841856" y="1628800"/>
            <a:chExt cx="2795302" cy="72831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F8B647-79E4-41A5-A92E-1598E677679B}"/>
                </a:ext>
              </a:extLst>
            </p:cNvPr>
            <p:cNvSpPr txBox="1"/>
            <p:nvPr/>
          </p:nvSpPr>
          <p:spPr>
            <a:xfrm>
              <a:off x="5841856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D4ACB65-EC98-4EF1-A238-07327553FBB0}"/>
                </a:ext>
              </a:extLst>
            </p:cNvPr>
            <p:cNvSpPr txBox="1"/>
            <p:nvPr/>
          </p:nvSpPr>
          <p:spPr>
            <a:xfrm>
              <a:off x="5841856" y="1895453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DC9A83E-1F4B-4810-B738-AC9E7DF7440C}"/>
              </a:ext>
            </a:extLst>
          </p:cNvPr>
          <p:cNvGrpSpPr/>
          <p:nvPr/>
        </p:nvGrpSpPr>
        <p:grpSpPr>
          <a:xfrm>
            <a:off x="7365856" y="5361197"/>
            <a:ext cx="4043549" cy="728318"/>
            <a:chOff x="5841856" y="5498541"/>
            <a:chExt cx="2795302" cy="72831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11D0D0-E4B8-4444-B23A-0CD8808F809D}"/>
                </a:ext>
              </a:extLst>
            </p:cNvPr>
            <p:cNvSpPr txBox="1"/>
            <p:nvPr/>
          </p:nvSpPr>
          <p:spPr>
            <a:xfrm>
              <a:off x="5841856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01664E-4480-45E7-B362-14DB65C6508E}"/>
                </a:ext>
              </a:extLst>
            </p:cNvPr>
            <p:cNvSpPr txBox="1"/>
            <p:nvPr/>
          </p:nvSpPr>
          <p:spPr>
            <a:xfrm>
              <a:off x="5841856" y="5765194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894F3E5-FBE6-46BA-A8C4-7C0E26F11C13}"/>
              </a:ext>
            </a:extLst>
          </p:cNvPr>
          <p:cNvSpPr txBox="1"/>
          <p:nvPr/>
        </p:nvSpPr>
        <p:spPr>
          <a:xfrm>
            <a:off x="5241272" y="4656712"/>
            <a:ext cx="1693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25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1BBD4-340D-4316-AF99-15BC270A22B2}"/>
              </a:ext>
            </a:extLst>
          </p:cNvPr>
          <p:cNvGrpSpPr/>
          <p:nvPr/>
        </p:nvGrpSpPr>
        <p:grpSpPr>
          <a:xfrm>
            <a:off x="758487" y="3842238"/>
            <a:ext cx="3887756" cy="1331977"/>
            <a:chOff x="758487" y="3842238"/>
            <a:chExt cx="3887756" cy="1331977"/>
          </a:xfrm>
          <a:solidFill>
            <a:schemeClr val="accent2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FC71E-AD75-4BCA-AD3B-A5F890DC6741}"/>
                </a:ext>
              </a:extLst>
            </p:cNvPr>
            <p:cNvCxnSpPr/>
            <p:nvPr/>
          </p:nvCxnSpPr>
          <p:spPr>
            <a:xfrm>
              <a:off x="782125" y="3842238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DFEB64-4DD7-46C8-AEC0-C1F78FD00FEF}"/>
                </a:ext>
              </a:extLst>
            </p:cNvPr>
            <p:cNvCxnSpPr/>
            <p:nvPr/>
          </p:nvCxnSpPr>
          <p:spPr>
            <a:xfrm>
              <a:off x="782125" y="5174215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5438C7-A312-4103-A996-1E8274FF9FEE}"/>
                </a:ext>
              </a:extLst>
            </p:cNvPr>
            <p:cNvGrpSpPr/>
            <p:nvPr/>
          </p:nvGrpSpPr>
          <p:grpSpPr>
            <a:xfrm>
              <a:off x="758487" y="4085796"/>
              <a:ext cx="3887756" cy="844862"/>
              <a:chOff x="8410375" y="4380024"/>
              <a:chExt cx="1601290" cy="347982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FB049D-887A-47CB-B0DC-60E6237655C4}"/>
                  </a:ext>
                </a:extLst>
              </p:cNvPr>
              <p:cNvSpPr txBox="1"/>
              <p:nvPr/>
            </p:nvSpPr>
            <p:spPr>
              <a:xfrm>
                <a:off x="8410375" y="4384798"/>
                <a:ext cx="293564" cy="338435"/>
              </a:xfrm>
              <a:custGeom>
                <a:avLst/>
                <a:gdLst/>
                <a:ahLst/>
                <a:cxnLst/>
                <a:rect l="l" t="t" r="r" b="b"/>
                <a:pathLst>
                  <a:path w="293564" h="338435">
                    <a:moveTo>
                      <a:pt x="153144" y="0"/>
                    </a:moveTo>
                    <a:cubicBezTo>
                      <a:pt x="188863" y="0"/>
                      <a:pt x="218257" y="8074"/>
                      <a:pt x="241325" y="24221"/>
                    </a:cubicBezTo>
                    <a:cubicBezTo>
                      <a:pt x="264393" y="40369"/>
                      <a:pt x="280541" y="64293"/>
                      <a:pt x="289769" y="95994"/>
                    </a:cubicBezTo>
                    <a:lnTo>
                      <a:pt x="224582" y="111621"/>
                    </a:lnTo>
                    <a:cubicBezTo>
                      <a:pt x="213718" y="75009"/>
                      <a:pt x="189607" y="56703"/>
                      <a:pt x="152251" y="56703"/>
                    </a:cubicBezTo>
                    <a:cubicBezTo>
                      <a:pt x="134243" y="56703"/>
                      <a:pt x="118914" y="61466"/>
                      <a:pt x="106264" y="70991"/>
                    </a:cubicBezTo>
                    <a:cubicBezTo>
                      <a:pt x="93613" y="80516"/>
                      <a:pt x="84088" y="93650"/>
                      <a:pt x="77689" y="110393"/>
                    </a:cubicBezTo>
                    <a:cubicBezTo>
                      <a:pt x="71289" y="127136"/>
                      <a:pt x="68089" y="146298"/>
                      <a:pt x="68089" y="167878"/>
                    </a:cubicBezTo>
                    <a:cubicBezTo>
                      <a:pt x="68089" y="190946"/>
                      <a:pt x="71363" y="211038"/>
                      <a:pt x="77912" y="228153"/>
                    </a:cubicBezTo>
                    <a:cubicBezTo>
                      <a:pt x="84460" y="245268"/>
                      <a:pt x="93985" y="258477"/>
                      <a:pt x="106487" y="267779"/>
                    </a:cubicBezTo>
                    <a:cubicBezTo>
                      <a:pt x="118988" y="277080"/>
                      <a:pt x="133946" y="281731"/>
                      <a:pt x="151359" y="281731"/>
                    </a:cubicBezTo>
                    <a:cubicBezTo>
                      <a:pt x="163562" y="281731"/>
                      <a:pt x="174873" y="279052"/>
                      <a:pt x="185291" y="273695"/>
                    </a:cubicBezTo>
                    <a:cubicBezTo>
                      <a:pt x="195709" y="268337"/>
                      <a:pt x="204602" y="260672"/>
                      <a:pt x="211969" y="250701"/>
                    </a:cubicBezTo>
                    <a:cubicBezTo>
                      <a:pt x="219336" y="240729"/>
                      <a:pt x="224731" y="228972"/>
                      <a:pt x="228154" y="215428"/>
                    </a:cubicBezTo>
                    <a:lnTo>
                      <a:pt x="293564" y="230832"/>
                    </a:lnTo>
                    <a:cubicBezTo>
                      <a:pt x="288504" y="252412"/>
                      <a:pt x="279686" y="271276"/>
                      <a:pt x="267110" y="287424"/>
                    </a:cubicBezTo>
                    <a:cubicBezTo>
                      <a:pt x="254534" y="303572"/>
                      <a:pt x="238572" y="316111"/>
                      <a:pt x="219224" y="325040"/>
                    </a:cubicBezTo>
                    <a:cubicBezTo>
                      <a:pt x="199877" y="333970"/>
                      <a:pt x="177850" y="338435"/>
                      <a:pt x="153144" y="338435"/>
                    </a:cubicBezTo>
                    <a:cubicBezTo>
                      <a:pt x="120998" y="338435"/>
                      <a:pt x="93464" y="331589"/>
                      <a:pt x="70545" y="317897"/>
                    </a:cubicBezTo>
                    <a:cubicBezTo>
                      <a:pt x="47625" y="304204"/>
                      <a:pt x="30138" y="284447"/>
                      <a:pt x="18083" y="258626"/>
                    </a:cubicBezTo>
                    <a:cubicBezTo>
                      <a:pt x="6028" y="232804"/>
                      <a:pt x="0" y="202108"/>
                      <a:pt x="0" y="166538"/>
                    </a:cubicBezTo>
                    <a:cubicBezTo>
                      <a:pt x="0" y="132457"/>
                      <a:pt x="6214" y="102877"/>
                      <a:pt x="18641" y="77800"/>
                    </a:cubicBezTo>
                    <a:cubicBezTo>
                      <a:pt x="31068" y="52722"/>
                      <a:pt x="48816" y="33486"/>
                      <a:pt x="71884" y="20091"/>
                    </a:cubicBezTo>
                    <a:cubicBezTo>
                      <a:pt x="94953" y="6697"/>
                      <a:pt x="122039" y="0"/>
                      <a:pt x="1531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74244F-2D34-4B05-B3B1-5D336F001C79}"/>
                  </a:ext>
                </a:extLst>
              </p:cNvPr>
              <p:cNvSpPr txBox="1"/>
              <p:nvPr/>
            </p:nvSpPr>
            <p:spPr>
              <a:xfrm>
                <a:off x="9092141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4F980-B002-46FC-A3C0-331C45F841E1}"/>
                  </a:ext>
                </a:extLst>
              </p:cNvPr>
              <p:cNvSpPr txBox="1"/>
              <p:nvPr/>
            </p:nvSpPr>
            <p:spPr>
              <a:xfrm>
                <a:off x="9572147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A95EE38-4E31-430B-96A2-8BEFCC3528F9}"/>
                  </a:ext>
                </a:extLst>
              </p:cNvPr>
              <p:cNvSpPr/>
              <p:nvPr/>
            </p:nvSpPr>
            <p:spPr>
              <a:xfrm rot="713083">
                <a:off x="8725783" y="4380024"/>
                <a:ext cx="326930" cy="347982"/>
              </a:xfrm>
              <a:custGeom>
                <a:avLst/>
                <a:gdLst>
                  <a:gd name="connsiteX0" fmla="*/ 66033 w 406557"/>
                  <a:gd name="connsiteY0" fmla="*/ 17920 h 432737"/>
                  <a:gd name="connsiteX1" fmla="*/ 97099 w 406557"/>
                  <a:gd name="connsiteY1" fmla="*/ 4385 h 432737"/>
                  <a:gd name="connsiteX2" fmla="*/ 132224 w 406557"/>
                  <a:gd name="connsiteY2" fmla="*/ 2 h 432737"/>
                  <a:gd name="connsiteX3" fmla="*/ 213818 w 406557"/>
                  <a:gd name="connsiteY3" fmla="*/ 19789 h 432737"/>
                  <a:gd name="connsiteX4" fmla="*/ 334727 w 406557"/>
                  <a:gd name="connsiteY4" fmla="*/ 120074 h 432737"/>
                  <a:gd name="connsiteX5" fmla="*/ 376749 w 406557"/>
                  <a:gd name="connsiteY5" fmla="*/ 198188 h 432737"/>
                  <a:gd name="connsiteX6" fmla="*/ 402851 w 406557"/>
                  <a:gd name="connsiteY6" fmla="*/ 281844 h 432737"/>
                  <a:gd name="connsiteX7" fmla="*/ 401756 w 406557"/>
                  <a:gd name="connsiteY7" fmla="*/ 358153 h 432737"/>
                  <a:gd name="connsiteX8" fmla="*/ 393571 w 406557"/>
                  <a:gd name="connsiteY8" fmla="*/ 380131 h 432737"/>
                  <a:gd name="connsiteX9" fmla="*/ 389639 w 406557"/>
                  <a:gd name="connsiteY9" fmla="*/ 382129 h 432737"/>
                  <a:gd name="connsiteX10" fmla="*/ 359734 w 406557"/>
                  <a:gd name="connsiteY10" fmla="*/ 366403 h 432737"/>
                  <a:gd name="connsiteX11" fmla="*/ 321128 w 406557"/>
                  <a:gd name="connsiteY11" fmla="*/ 325477 h 432737"/>
                  <a:gd name="connsiteX12" fmla="*/ 264154 w 406557"/>
                  <a:gd name="connsiteY12" fmla="*/ 248652 h 432737"/>
                  <a:gd name="connsiteX13" fmla="*/ 221874 w 406557"/>
                  <a:gd name="connsiteY13" fmla="*/ 197543 h 432737"/>
                  <a:gd name="connsiteX14" fmla="*/ 180304 w 406557"/>
                  <a:gd name="connsiteY14" fmla="*/ 164093 h 432737"/>
                  <a:gd name="connsiteX15" fmla="*/ 102706 w 406557"/>
                  <a:gd name="connsiteY15" fmla="*/ 105508 h 432737"/>
                  <a:gd name="connsiteX16" fmla="*/ 66098 w 406557"/>
                  <a:gd name="connsiteY16" fmla="*/ 67611 h 432737"/>
                  <a:gd name="connsiteX17" fmla="*/ 56366 w 406557"/>
                  <a:gd name="connsiteY17" fmla="*/ 49243 h 432737"/>
                  <a:gd name="connsiteX18" fmla="*/ 66033 w 406557"/>
                  <a:gd name="connsiteY18" fmla="*/ 17920 h 432737"/>
                  <a:gd name="connsiteX19" fmla="*/ 16604 w 406557"/>
                  <a:gd name="connsiteY19" fmla="*/ 55370 h 432737"/>
                  <a:gd name="connsiteX20" fmla="*/ 30808 w 406557"/>
                  <a:gd name="connsiteY20" fmla="*/ 56812 h 432737"/>
                  <a:gd name="connsiteX21" fmla="*/ 50207 w 406557"/>
                  <a:gd name="connsiteY21" fmla="*/ 69831 h 432737"/>
                  <a:gd name="connsiteX22" fmla="*/ 94098 w 406557"/>
                  <a:gd name="connsiteY22" fmla="*/ 119006 h 432737"/>
                  <a:gd name="connsiteX23" fmla="*/ 151330 w 406557"/>
                  <a:gd name="connsiteY23" fmla="*/ 196862 h 432737"/>
                  <a:gd name="connsiteX24" fmla="*/ 213332 w 406557"/>
                  <a:gd name="connsiteY24" fmla="*/ 259573 h 432737"/>
                  <a:gd name="connsiteX25" fmla="*/ 293831 w 406557"/>
                  <a:gd name="connsiteY25" fmla="*/ 319705 h 432737"/>
                  <a:gd name="connsiteX26" fmla="*/ 337141 w 406557"/>
                  <a:gd name="connsiteY26" fmla="*/ 359535 h 432737"/>
                  <a:gd name="connsiteX27" fmla="*/ 351901 w 406557"/>
                  <a:gd name="connsiteY27" fmla="*/ 385638 h 432737"/>
                  <a:gd name="connsiteX28" fmla="*/ 345262 w 406557"/>
                  <a:gd name="connsiteY28" fmla="*/ 410967 h 432737"/>
                  <a:gd name="connsiteX29" fmla="*/ 310523 w 406557"/>
                  <a:gd name="connsiteY29" fmla="*/ 429464 h 432737"/>
                  <a:gd name="connsiteX30" fmla="*/ 248135 w 406557"/>
                  <a:gd name="connsiteY30" fmla="*/ 429915 h 432737"/>
                  <a:gd name="connsiteX31" fmla="*/ 112208 w 406557"/>
                  <a:gd name="connsiteY31" fmla="*/ 358182 h 432737"/>
                  <a:gd name="connsiteX32" fmla="*/ 7541 w 406557"/>
                  <a:gd name="connsiteY32" fmla="*/ 174369 h 432737"/>
                  <a:gd name="connsiteX33" fmla="*/ 580 w 406557"/>
                  <a:gd name="connsiteY33" fmla="*/ 126354 h 432737"/>
                  <a:gd name="connsiteX34" fmla="*/ 0 w 406557"/>
                  <a:gd name="connsiteY34" fmla="*/ 122938 h 432737"/>
                  <a:gd name="connsiteX35" fmla="*/ 0 w 406557"/>
                  <a:gd name="connsiteY35" fmla="*/ 102894 h 432737"/>
                  <a:gd name="connsiteX36" fmla="*/ 2062 w 406557"/>
                  <a:gd name="connsiteY36" fmla="*/ 85041 h 432737"/>
                  <a:gd name="connsiteX37" fmla="*/ 7090 w 406557"/>
                  <a:gd name="connsiteY37" fmla="*/ 66157 h 432737"/>
                  <a:gd name="connsiteX38" fmla="*/ 16604 w 406557"/>
                  <a:gd name="connsiteY38" fmla="*/ 55370 h 432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6557" h="432737">
                    <a:moveTo>
                      <a:pt x="66033" y="17920"/>
                    </a:moveTo>
                    <a:cubicBezTo>
                      <a:pt x="75250" y="10895"/>
                      <a:pt x="86078" y="7285"/>
                      <a:pt x="97099" y="4385"/>
                    </a:cubicBezTo>
                    <a:cubicBezTo>
                      <a:pt x="108635" y="1227"/>
                      <a:pt x="120365" y="-62"/>
                      <a:pt x="132224" y="2"/>
                    </a:cubicBezTo>
                    <a:cubicBezTo>
                      <a:pt x="161033" y="67"/>
                      <a:pt x="188103" y="7479"/>
                      <a:pt x="213818" y="19789"/>
                    </a:cubicBezTo>
                    <a:cubicBezTo>
                      <a:pt x="262543" y="42991"/>
                      <a:pt x="303211" y="76183"/>
                      <a:pt x="334727" y="120074"/>
                    </a:cubicBezTo>
                    <a:cubicBezTo>
                      <a:pt x="352064" y="144178"/>
                      <a:pt x="364954" y="170989"/>
                      <a:pt x="376749" y="198188"/>
                    </a:cubicBezTo>
                    <a:cubicBezTo>
                      <a:pt x="388414" y="225128"/>
                      <a:pt x="397760" y="252842"/>
                      <a:pt x="402851" y="281844"/>
                    </a:cubicBezTo>
                    <a:cubicBezTo>
                      <a:pt x="407363" y="307366"/>
                      <a:pt x="408587" y="332889"/>
                      <a:pt x="401756" y="358153"/>
                    </a:cubicBezTo>
                    <a:cubicBezTo>
                      <a:pt x="399758" y="365694"/>
                      <a:pt x="396342" y="372784"/>
                      <a:pt x="393571" y="380131"/>
                    </a:cubicBezTo>
                    <a:cubicBezTo>
                      <a:pt x="392861" y="382065"/>
                      <a:pt x="391702" y="382580"/>
                      <a:pt x="389639" y="382129"/>
                    </a:cubicBezTo>
                    <a:cubicBezTo>
                      <a:pt x="378231" y="379616"/>
                      <a:pt x="368628" y="373557"/>
                      <a:pt x="359734" y="366403"/>
                    </a:cubicBezTo>
                    <a:cubicBezTo>
                      <a:pt x="344975" y="354544"/>
                      <a:pt x="332536" y="340430"/>
                      <a:pt x="321128" y="325477"/>
                    </a:cubicBezTo>
                    <a:cubicBezTo>
                      <a:pt x="301857" y="300084"/>
                      <a:pt x="283167" y="274239"/>
                      <a:pt x="264154" y="248652"/>
                    </a:cubicBezTo>
                    <a:cubicBezTo>
                      <a:pt x="250942" y="230864"/>
                      <a:pt x="237278" y="213527"/>
                      <a:pt x="221874" y="197543"/>
                    </a:cubicBezTo>
                    <a:cubicBezTo>
                      <a:pt x="209371" y="184653"/>
                      <a:pt x="194741" y="174470"/>
                      <a:pt x="180304" y="164093"/>
                    </a:cubicBezTo>
                    <a:cubicBezTo>
                      <a:pt x="154008" y="145081"/>
                      <a:pt x="127390" y="126583"/>
                      <a:pt x="102706" y="105508"/>
                    </a:cubicBezTo>
                    <a:cubicBezTo>
                      <a:pt x="89300" y="94036"/>
                      <a:pt x="76216" y="82177"/>
                      <a:pt x="66098" y="67611"/>
                    </a:cubicBezTo>
                    <a:cubicBezTo>
                      <a:pt x="62166" y="61939"/>
                      <a:pt x="58751" y="55687"/>
                      <a:pt x="56366" y="49243"/>
                    </a:cubicBezTo>
                    <a:cubicBezTo>
                      <a:pt x="51790" y="36739"/>
                      <a:pt x="55463" y="25976"/>
                      <a:pt x="66033" y="17920"/>
                    </a:cubicBezTo>
                    <a:close/>
                    <a:moveTo>
                      <a:pt x="16604" y="55370"/>
                    </a:moveTo>
                    <a:cubicBezTo>
                      <a:pt x="20624" y="53766"/>
                      <a:pt x="25426" y="54202"/>
                      <a:pt x="30808" y="56812"/>
                    </a:cubicBezTo>
                    <a:cubicBezTo>
                      <a:pt x="37768" y="60163"/>
                      <a:pt x="44342" y="64739"/>
                      <a:pt x="50207" y="69831"/>
                    </a:cubicBezTo>
                    <a:cubicBezTo>
                      <a:pt x="66964" y="84267"/>
                      <a:pt x="80885" y="101411"/>
                      <a:pt x="94098" y="119006"/>
                    </a:cubicBezTo>
                    <a:cubicBezTo>
                      <a:pt x="113497" y="144722"/>
                      <a:pt x="132704" y="170567"/>
                      <a:pt x="151330" y="196862"/>
                    </a:cubicBezTo>
                    <a:cubicBezTo>
                      <a:pt x="168603" y="221225"/>
                      <a:pt x="189421" y="241849"/>
                      <a:pt x="213332" y="259573"/>
                    </a:cubicBezTo>
                    <a:cubicBezTo>
                      <a:pt x="240272" y="279488"/>
                      <a:pt x="267148" y="299467"/>
                      <a:pt x="293831" y="319705"/>
                    </a:cubicBezTo>
                    <a:cubicBezTo>
                      <a:pt x="309492" y="331628"/>
                      <a:pt x="324445" y="344389"/>
                      <a:pt x="337141" y="359535"/>
                    </a:cubicBezTo>
                    <a:cubicBezTo>
                      <a:pt x="343651" y="367334"/>
                      <a:pt x="349451" y="375584"/>
                      <a:pt x="351901" y="385638"/>
                    </a:cubicBezTo>
                    <a:cubicBezTo>
                      <a:pt x="354221" y="395241"/>
                      <a:pt x="351965" y="403748"/>
                      <a:pt x="345262" y="410967"/>
                    </a:cubicBezTo>
                    <a:cubicBezTo>
                      <a:pt x="335853" y="421150"/>
                      <a:pt x="323736" y="426435"/>
                      <a:pt x="310523" y="429464"/>
                    </a:cubicBezTo>
                    <a:cubicBezTo>
                      <a:pt x="289770" y="434233"/>
                      <a:pt x="268953" y="433266"/>
                      <a:pt x="248135" y="429915"/>
                    </a:cubicBezTo>
                    <a:cubicBezTo>
                      <a:pt x="194834" y="421214"/>
                      <a:pt x="150363" y="395434"/>
                      <a:pt x="112208" y="358182"/>
                    </a:cubicBezTo>
                    <a:cubicBezTo>
                      <a:pt x="59810" y="307073"/>
                      <a:pt x="24878" y="245651"/>
                      <a:pt x="7541" y="174369"/>
                    </a:cubicBezTo>
                    <a:cubicBezTo>
                      <a:pt x="3738" y="158579"/>
                      <a:pt x="1354" y="142595"/>
                      <a:pt x="580" y="126354"/>
                    </a:cubicBezTo>
                    <a:cubicBezTo>
                      <a:pt x="516" y="125194"/>
                      <a:pt x="193" y="124033"/>
                      <a:pt x="0" y="122938"/>
                    </a:cubicBezTo>
                    <a:cubicBezTo>
                      <a:pt x="0" y="116235"/>
                      <a:pt x="0" y="109597"/>
                      <a:pt x="0" y="102894"/>
                    </a:cubicBezTo>
                    <a:cubicBezTo>
                      <a:pt x="645" y="96964"/>
                      <a:pt x="967" y="90906"/>
                      <a:pt x="2062" y="85041"/>
                    </a:cubicBezTo>
                    <a:cubicBezTo>
                      <a:pt x="3287" y="78661"/>
                      <a:pt x="4640" y="72151"/>
                      <a:pt x="7090" y="66157"/>
                    </a:cubicBezTo>
                    <a:cubicBezTo>
                      <a:pt x="9345" y="60614"/>
                      <a:pt x="12584" y="56973"/>
                      <a:pt x="16604" y="55370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26F8D8-F06F-4DB2-9658-284A88B41C34}"/>
                  </a:ext>
                </a:extLst>
              </p:cNvPr>
              <p:cNvSpPr txBox="1"/>
              <p:nvPr/>
            </p:nvSpPr>
            <p:spPr>
              <a:xfrm>
                <a:off x="9332144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079B3-9DB8-4D49-8D4B-2CA6B07CFEB7}"/>
                  </a:ext>
                </a:extLst>
              </p:cNvPr>
              <p:cNvSpPr txBox="1"/>
              <p:nvPr/>
            </p:nvSpPr>
            <p:spPr>
              <a:xfrm>
                <a:off x="9801962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4659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9A9716-19CC-44F1-8474-745C4921D371}"/>
              </a:ext>
            </a:extLst>
          </p:cNvPr>
          <p:cNvGrpSpPr/>
          <p:nvPr/>
        </p:nvGrpSpPr>
        <p:grpSpPr>
          <a:xfrm>
            <a:off x="1973853" y="3972368"/>
            <a:ext cx="2282207" cy="2647508"/>
            <a:chOff x="1494677" y="3157869"/>
            <a:chExt cx="1711655" cy="1985631"/>
          </a:xfrm>
          <a:solidFill>
            <a:schemeClr val="accent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1BA596-32D4-4A70-ABD3-C1E57D548F35}"/>
                </a:ext>
              </a:extLst>
            </p:cNvPr>
            <p:cNvGrpSpPr/>
            <p:nvPr/>
          </p:nvGrpSpPr>
          <p:grpSpPr>
            <a:xfrm>
              <a:off x="1494677" y="3328917"/>
              <a:ext cx="1711655" cy="576414"/>
              <a:chOff x="1710701" y="3328917"/>
              <a:chExt cx="1711655" cy="576414"/>
            </a:xfrm>
            <a:grpFill/>
          </p:grpSpPr>
          <p:sp>
            <p:nvSpPr>
              <p:cNvPr id="6" name="Isosceles Triangle 6">
                <a:extLst>
                  <a:ext uri="{FF2B5EF4-FFF2-40B4-BE49-F238E27FC236}">
                    <a16:creationId xmlns:a16="http://schemas.microsoft.com/office/drawing/2014/main" id="{1B60FC30-0A46-45CC-B2C1-7F6D05A6F881}"/>
                  </a:ext>
                </a:extLst>
              </p:cNvPr>
              <p:cNvSpPr/>
              <p:nvPr/>
            </p:nvSpPr>
            <p:spPr>
              <a:xfrm rot="18454893">
                <a:off x="2095991" y="2943627"/>
                <a:ext cx="217714" cy="988293"/>
              </a:xfrm>
              <a:custGeom>
                <a:avLst/>
                <a:gdLst>
                  <a:gd name="connsiteX0" fmla="*/ 0 w 191312"/>
                  <a:gd name="connsiteY0" fmla="*/ 914400 h 914400"/>
                  <a:gd name="connsiteX1" fmla="*/ 95656 w 191312"/>
                  <a:gd name="connsiteY1" fmla="*/ 0 h 914400"/>
                  <a:gd name="connsiteX2" fmla="*/ 191312 w 191312"/>
                  <a:gd name="connsiteY2" fmla="*/ 914400 h 914400"/>
                  <a:gd name="connsiteX3" fmla="*/ 0 w 191312"/>
                  <a:gd name="connsiteY3" fmla="*/ 914400 h 914400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7597"/>
                  <a:gd name="connsiteY0" fmla="*/ 957191 h 957191"/>
                  <a:gd name="connsiteX1" fmla="*/ 116391 w 217597"/>
                  <a:gd name="connsiteY1" fmla="*/ 0 h 957191"/>
                  <a:gd name="connsiteX2" fmla="*/ 212047 w 217597"/>
                  <a:gd name="connsiteY2" fmla="*/ 914400 h 957191"/>
                  <a:gd name="connsiteX3" fmla="*/ 0 w 217597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17714"/>
                  <a:gd name="connsiteY0" fmla="*/ 988293 h 988293"/>
                  <a:gd name="connsiteX1" fmla="*/ 52204 w 217714"/>
                  <a:gd name="connsiteY1" fmla="*/ 0 h 988293"/>
                  <a:gd name="connsiteX2" fmla="*/ 212047 w 217714"/>
                  <a:gd name="connsiteY2" fmla="*/ 945502 h 988293"/>
                  <a:gd name="connsiteX3" fmla="*/ 0 w 217714"/>
                  <a:gd name="connsiteY3" fmla="*/ 988293 h 98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714" h="988293">
                    <a:moveTo>
                      <a:pt x="0" y="988293"/>
                    </a:moveTo>
                    <a:cubicBezTo>
                      <a:pt x="139291" y="712641"/>
                      <a:pt x="32862" y="344342"/>
                      <a:pt x="52204" y="0"/>
                    </a:cubicBezTo>
                    <a:cubicBezTo>
                      <a:pt x="154101" y="291170"/>
                      <a:pt x="241087" y="580398"/>
                      <a:pt x="212047" y="945502"/>
                    </a:cubicBezTo>
                    <a:lnTo>
                      <a:pt x="0" y="9882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7" name="Isosceles Triangle 8">
                <a:extLst>
                  <a:ext uri="{FF2B5EF4-FFF2-40B4-BE49-F238E27FC236}">
                    <a16:creationId xmlns:a16="http://schemas.microsoft.com/office/drawing/2014/main" id="{DBBA5C36-4AE6-4938-8561-DDBB02B8A627}"/>
                  </a:ext>
                </a:extLst>
              </p:cNvPr>
              <p:cNvSpPr/>
              <p:nvPr/>
            </p:nvSpPr>
            <p:spPr>
              <a:xfrm rot="3285420">
                <a:off x="2823153" y="3306127"/>
                <a:ext cx="285516" cy="912891"/>
              </a:xfrm>
              <a:custGeom>
                <a:avLst/>
                <a:gdLst>
                  <a:gd name="connsiteX0" fmla="*/ 0 w 151940"/>
                  <a:gd name="connsiteY0" fmla="*/ 914400 h 914400"/>
                  <a:gd name="connsiteX1" fmla="*/ 75970 w 151940"/>
                  <a:gd name="connsiteY1" fmla="*/ 0 h 914400"/>
                  <a:gd name="connsiteX2" fmla="*/ 151940 w 151940"/>
                  <a:gd name="connsiteY2" fmla="*/ 914400 h 914400"/>
                  <a:gd name="connsiteX3" fmla="*/ 0 w 151940"/>
                  <a:gd name="connsiteY3" fmla="*/ 914400 h 914400"/>
                  <a:gd name="connsiteX0" fmla="*/ 81911 w 233851"/>
                  <a:gd name="connsiteY0" fmla="*/ 914400 h 914400"/>
                  <a:gd name="connsiteX1" fmla="*/ 157881 w 233851"/>
                  <a:gd name="connsiteY1" fmla="*/ 0 h 914400"/>
                  <a:gd name="connsiteX2" fmla="*/ 233851 w 233851"/>
                  <a:gd name="connsiteY2" fmla="*/ 914400 h 914400"/>
                  <a:gd name="connsiteX3" fmla="*/ 81911 w 233851"/>
                  <a:gd name="connsiteY3" fmla="*/ 914400 h 914400"/>
                  <a:gd name="connsiteX0" fmla="*/ 141034 w 292974"/>
                  <a:gd name="connsiteY0" fmla="*/ 914400 h 914400"/>
                  <a:gd name="connsiteX1" fmla="*/ 217004 w 292974"/>
                  <a:gd name="connsiteY1" fmla="*/ 0 h 914400"/>
                  <a:gd name="connsiteX2" fmla="*/ 292974 w 292974"/>
                  <a:gd name="connsiteY2" fmla="*/ 914400 h 914400"/>
                  <a:gd name="connsiteX3" fmla="*/ 141034 w 292974"/>
                  <a:gd name="connsiteY3" fmla="*/ 914400 h 914400"/>
                  <a:gd name="connsiteX0" fmla="*/ 170156 w 268955"/>
                  <a:gd name="connsiteY0" fmla="*/ 912891 h 914400"/>
                  <a:gd name="connsiteX1" fmla="*/ 192985 w 268955"/>
                  <a:gd name="connsiteY1" fmla="*/ 0 h 914400"/>
                  <a:gd name="connsiteX2" fmla="*/ 268955 w 268955"/>
                  <a:gd name="connsiteY2" fmla="*/ 914400 h 914400"/>
                  <a:gd name="connsiteX3" fmla="*/ 170156 w 268955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516" h="912891">
                    <a:moveTo>
                      <a:pt x="109034" y="912891"/>
                    </a:moveTo>
                    <a:cubicBezTo>
                      <a:pt x="-48569" y="609033"/>
                      <a:pt x="-30420" y="351238"/>
                      <a:pt x="131863" y="0"/>
                    </a:cubicBezTo>
                    <a:cubicBezTo>
                      <a:pt x="48826" y="384462"/>
                      <a:pt x="119645" y="643294"/>
                      <a:pt x="285516" y="878155"/>
                    </a:cubicBezTo>
                    <a:lnTo>
                      <a:pt x="109034" y="9128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756E782D-6331-46BE-BB3A-E7C473FD2D32}"/>
                </a:ext>
              </a:extLst>
            </p:cNvPr>
            <p:cNvSpPr/>
            <p:nvPr/>
          </p:nvSpPr>
          <p:spPr>
            <a:xfrm>
              <a:off x="2176891" y="3157869"/>
              <a:ext cx="522901" cy="1985631"/>
            </a:xfrm>
            <a:custGeom>
              <a:avLst/>
              <a:gdLst>
                <a:gd name="connsiteX0" fmla="*/ 0 w 576064"/>
                <a:gd name="connsiteY0" fmla="*/ 2283718 h 2283718"/>
                <a:gd name="connsiteX1" fmla="*/ 288032 w 576064"/>
                <a:gd name="connsiteY1" fmla="*/ 0 h 2283718"/>
                <a:gd name="connsiteX2" fmla="*/ 576064 w 576064"/>
                <a:gd name="connsiteY2" fmla="*/ 2283718 h 2283718"/>
                <a:gd name="connsiteX3" fmla="*/ 0 w 576064"/>
                <a:gd name="connsiteY3" fmla="*/ 2283718 h 2283718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288032 w 576064"/>
                <a:gd name="connsiteY2" fmla="*/ 74052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25873 h 2325873"/>
                <a:gd name="connsiteX1" fmla="*/ 73838 w 522901"/>
                <a:gd name="connsiteY1" fmla="*/ 0 h 2325873"/>
                <a:gd name="connsiteX2" fmla="*/ 298665 w 522901"/>
                <a:gd name="connsiteY2" fmla="*/ 467457 h 2325873"/>
                <a:gd name="connsiteX3" fmla="*/ 522901 w 522901"/>
                <a:gd name="connsiteY3" fmla="*/ 2325873 h 2325873"/>
                <a:gd name="connsiteX4" fmla="*/ 0 w 522901"/>
                <a:gd name="connsiteY4" fmla="*/ 2325873 h 2325873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953734 h 1953734"/>
                <a:gd name="connsiteX1" fmla="*/ 169531 w 522901"/>
                <a:gd name="connsiteY1" fmla="*/ 0 h 1953734"/>
                <a:gd name="connsiteX2" fmla="*/ 298665 w 522901"/>
                <a:gd name="connsiteY2" fmla="*/ 95318 h 1953734"/>
                <a:gd name="connsiteX3" fmla="*/ 522901 w 522901"/>
                <a:gd name="connsiteY3" fmla="*/ 1953734 h 1953734"/>
                <a:gd name="connsiteX4" fmla="*/ 0 w 522901"/>
                <a:gd name="connsiteY4" fmla="*/ 1953734 h 1953734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98665 w 522901"/>
                <a:gd name="connsiteY2" fmla="*/ 116583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77400 w 522901"/>
                <a:gd name="connsiteY2" fmla="*/ 148481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27740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31993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1" h="1985631">
                  <a:moveTo>
                    <a:pt x="0" y="1985631"/>
                  </a:moveTo>
                  <a:cubicBezTo>
                    <a:pt x="84864" y="1607290"/>
                    <a:pt x="159094" y="1314006"/>
                    <a:pt x="105736" y="0"/>
                  </a:cubicBezTo>
                  <a:lnTo>
                    <a:pt x="319930" y="159113"/>
                  </a:lnTo>
                  <a:cubicBezTo>
                    <a:pt x="345057" y="1565394"/>
                    <a:pt x="433978" y="1610708"/>
                    <a:pt x="522901" y="1985631"/>
                  </a:cubicBezTo>
                  <a:lnTo>
                    <a:pt x="0" y="19856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92C4FC72-57EC-4FC0-8B0F-A8D264767764}"/>
              </a:ext>
            </a:extLst>
          </p:cNvPr>
          <p:cNvSpPr/>
          <p:nvPr/>
        </p:nvSpPr>
        <p:spPr>
          <a:xfrm>
            <a:off x="1949964" y="1750714"/>
            <a:ext cx="2496277" cy="24962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F46012-5554-4AC1-9C13-25F15782EE10}"/>
              </a:ext>
            </a:extLst>
          </p:cNvPr>
          <p:cNvSpPr/>
          <p:nvPr/>
        </p:nvSpPr>
        <p:spPr>
          <a:xfrm>
            <a:off x="3964456" y="2230509"/>
            <a:ext cx="1632441" cy="163244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3170D1-6842-4B97-9F62-411EFF0670FE}"/>
              </a:ext>
            </a:extLst>
          </p:cNvPr>
          <p:cNvSpPr/>
          <p:nvPr/>
        </p:nvSpPr>
        <p:spPr>
          <a:xfrm>
            <a:off x="3676684" y="3670929"/>
            <a:ext cx="1248140" cy="12481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90A01B-83BD-4E3B-8F0C-4934D7B7E7A6}"/>
              </a:ext>
            </a:extLst>
          </p:cNvPr>
          <p:cNvSpPr/>
          <p:nvPr/>
        </p:nvSpPr>
        <p:spPr>
          <a:xfrm>
            <a:off x="3787579" y="3787244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171F90-4C92-4FA7-AE5B-F6E3761B723A}"/>
              </a:ext>
            </a:extLst>
          </p:cNvPr>
          <p:cNvSpPr/>
          <p:nvPr/>
        </p:nvSpPr>
        <p:spPr>
          <a:xfrm>
            <a:off x="4072313" y="2345982"/>
            <a:ext cx="1409459" cy="14094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B8F86C-2F14-4EE8-B6F1-C4C3F1977F7E}"/>
              </a:ext>
            </a:extLst>
          </p:cNvPr>
          <p:cNvSpPr/>
          <p:nvPr/>
        </p:nvSpPr>
        <p:spPr>
          <a:xfrm>
            <a:off x="892375" y="2987218"/>
            <a:ext cx="1451796" cy="14517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4B00A-CEFE-4E79-900F-0A271574081D}"/>
              </a:ext>
            </a:extLst>
          </p:cNvPr>
          <p:cNvSpPr txBox="1"/>
          <p:nvPr/>
        </p:nvSpPr>
        <p:spPr>
          <a:xfrm>
            <a:off x="2481114" y="2459221"/>
            <a:ext cx="1309974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3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68EF-6778-4608-B35B-E404FB278D22}"/>
              </a:ext>
            </a:extLst>
          </p:cNvPr>
          <p:cNvSpPr txBox="1"/>
          <p:nvPr/>
        </p:nvSpPr>
        <p:spPr>
          <a:xfrm>
            <a:off x="3858111" y="3987221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15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92B8E-644D-435F-B652-E5C730270689}"/>
              </a:ext>
            </a:extLst>
          </p:cNvPr>
          <p:cNvSpPr txBox="1"/>
          <p:nvPr/>
        </p:nvSpPr>
        <p:spPr>
          <a:xfrm>
            <a:off x="4217273" y="2656878"/>
            <a:ext cx="115929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cs typeface="Arial" pitchFamily="34" charset="0"/>
              </a:rPr>
              <a:t>35</a:t>
            </a: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32501-7BAF-49A3-A8D2-9F99CB60DE54}"/>
              </a:ext>
            </a:extLst>
          </p:cNvPr>
          <p:cNvSpPr txBox="1"/>
          <p:nvPr/>
        </p:nvSpPr>
        <p:spPr>
          <a:xfrm>
            <a:off x="6145801" y="2711161"/>
            <a:ext cx="1309974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3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0577F-1FF0-4BC1-9BCF-EC2041EF14F9}"/>
              </a:ext>
            </a:extLst>
          </p:cNvPr>
          <p:cNvSpPr txBox="1"/>
          <p:nvPr/>
        </p:nvSpPr>
        <p:spPr>
          <a:xfrm>
            <a:off x="7650818" y="2752165"/>
            <a:ext cx="390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84807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D8193-C9CC-4DC2-99BB-08ADBC2BFB0F}"/>
              </a:ext>
            </a:extLst>
          </p:cNvPr>
          <p:cNvSpPr txBox="1"/>
          <p:nvPr/>
        </p:nvSpPr>
        <p:spPr>
          <a:xfrm>
            <a:off x="6152388" y="1647041"/>
            <a:ext cx="5601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DBABDE-4E5E-43F4-B08F-100807A014CE}"/>
              </a:ext>
            </a:extLst>
          </p:cNvPr>
          <p:cNvSpPr/>
          <p:nvPr/>
        </p:nvSpPr>
        <p:spPr>
          <a:xfrm>
            <a:off x="8628952" y="4163811"/>
            <a:ext cx="647152" cy="64715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938366B-3BCC-41BE-BFB1-272DB735C987}"/>
              </a:ext>
            </a:extLst>
          </p:cNvPr>
          <p:cNvSpPr/>
          <p:nvPr/>
        </p:nvSpPr>
        <p:spPr>
          <a:xfrm>
            <a:off x="6051208" y="4163811"/>
            <a:ext cx="647152" cy="64715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6CB7D3-7C41-49E4-AB9C-54F9BE5C5612}"/>
              </a:ext>
            </a:extLst>
          </p:cNvPr>
          <p:cNvSpPr/>
          <p:nvPr/>
        </p:nvSpPr>
        <p:spPr>
          <a:xfrm>
            <a:off x="8628952" y="5325791"/>
            <a:ext cx="647152" cy="6471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3099BA-9898-4366-81F1-5DC269F87625}"/>
              </a:ext>
            </a:extLst>
          </p:cNvPr>
          <p:cNvSpPr/>
          <p:nvPr/>
        </p:nvSpPr>
        <p:spPr>
          <a:xfrm>
            <a:off x="6051208" y="5325791"/>
            <a:ext cx="647152" cy="647152"/>
          </a:xfrm>
          <a:prstGeom prst="ellipse">
            <a:avLst/>
          </a:prstGeom>
          <a:solidFill>
            <a:srgbClr val="EFE0C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6932350C-EBA9-4E68-AF8D-8C23FA7E99D8}"/>
              </a:ext>
            </a:extLst>
          </p:cNvPr>
          <p:cNvSpPr/>
          <p:nvPr/>
        </p:nvSpPr>
        <p:spPr>
          <a:xfrm>
            <a:off x="8791430" y="5498565"/>
            <a:ext cx="322197" cy="3016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19012CFC-D84E-4053-B2CE-7CFE5C934CEA}"/>
              </a:ext>
            </a:extLst>
          </p:cNvPr>
          <p:cNvSpPr/>
          <p:nvPr/>
        </p:nvSpPr>
        <p:spPr>
          <a:xfrm rot="2700000">
            <a:off x="6253559" y="4268574"/>
            <a:ext cx="244101" cy="43762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6" name="Parallelogram 15">
            <a:extLst>
              <a:ext uri="{FF2B5EF4-FFF2-40B4-BE49-F238E27FC236}">
                <a16:creationId xmlns:a16="http://schemas.microsoft.com/office/drawing/2014/main" id="{9098803A-4B7A-436A-AC1D-3B7A6F9E76F1}"/>
              </a:ext>
            </a:extLst>
          </p:cNvPr>
          <p:cNvSpPr/>
          <p:nvPr/>
        </p:nvSpPr>
        <p:spPr>
          <a:xfrm rot="16200000">
            <a:off x="8775405" y="4295657"/>
            <a:ext cx="354249" cy="38346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3D2014D5-29C8-47A7-8273-FD6E4C3DCE31}"/>
              </a:ext>
            </a:extLst>
          </p:cNvPr>
          <p:cNvSpPr>
            <a:spLocks noChangeAspect="1"/>
          </p:cNvSpPr>
          <p:nvPr/>
        </p:nvSpPr>
        <p:spPr>
          <a:xfrm rot="2700000">
            <a:off x="6305289" y="5430291"/>
            <a:ext cx="109288" cy="43815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0B4EE3-C917-4A76-8353-DE1411D1BEB5}"/>
              </a:ext>
            </a:extLst>
          </p:cNvPr>
          <p:cNvGrpSpPr/>
          <p:nvPr/>
        </p:nvGrpSpPr>
        <p:grpSpPr>
          <a:xfrm>
            <a:off x="6775205" y="3915269"/>
            <a:ext cx="1853747" cy="744131"/>
            <a:chOff x="2113657" y="4283314"/>
            <a:chExt cx="3647460" cy="5580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2EEA68-06C4-45D3-A3B6-0EF2B987D65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D5315A-6447-43C5-88A8-EC3EDA50B6C2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B5130C-4AAC-4755-BC9E-282FC7F27AE3}"/>
              </a:ext>
            </a:extLst>
          </p:cNvPr>
          <p:cNvGrpSpPr/>
          <p:nvPr/>
        </p:nvGrpSpPr>
        <p:grpSpPr>
          <a:xfrm>
            <a:off x="9483219" y="3915269"/>
            <a:ext cx="1853747" cy="744131"/>
            <a:chOff x="2113657" y="4283314"/>
            <a:chExt cx="3647460" cy="5580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BB2843-E826-49E4-9F11-9AC187B47BD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3515F1-B9AF-4658-96DB-8A85006B00BD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BE40D4-BCAB-4744-A400-CFBE8F1E7DB8}"/>
              </a:ext>
            </a:extLst>
          </p:cNvPr>
          <p:cNvGrpSpPr/>
          <p:nvPr/>
        </p:nvGrpSpPr>
        <p:grpSpPr>
          <a:xfrm>
            <a:off x="6775205" y="5077249"/>
            <a:ext cx="1853747" cy="744131"/>
            <a:chOff x="2113657" y="4283314"/>
            <a:chExt cx="3647460" cy="5580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954FBA-E506-4F24-986A-3B2E43CD9BDD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71B595-C000-449B-A7D7-3B14002BA466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18BBB8-F08F-4877-ADE9-A163BBEF1436}"/>
              </a:ext>
            </a:extLst>
          </p:cNvPr>
          <p:cNvGrpSpPr/>
          <p:nvPr/>
        </p:nvGrpSpPr>
        <p:grpSpPr>
          <a:xfrm>
            <a:off x="9483219" y="5077249"/>
            <a:ext cx="1853747" cy="744131"/>
            <a:chOff x="2113657" y="4283314"/>
            <a:chExt cx="3647460" cy="5580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AC16FF-D33F-49FA-8E7F-353FFC2D1F8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9E9E0-F0EC-40F0-8F51-656E012750CC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4E16B54-D4AA-4C43-9F92-AF5D0A4EF441}"/>
              </a:ext>
            </a:extLst>
          </p:cNvPr>
          <p:cNvSpPr/>
          <p:nvPr/>
        </p:nvSpPr>
        <p:spPr>
          <a:xfrm>
            <a:off x="1008670" y="3097418"/>
            <a:ext cx="1219200" cy="121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B4A63C-DD31-4D3D-9ADE-1E5134D5F296}"/>
              </a:ext>
            </a:extLst>
          </p:cNvPr>
          <p:cNvSpPr txBox="1"/>
          <p:nvPr/>
        </p:nvSpPr>
        <p:spPr>
          <a:xfrm>
            <a:off x="1054869" y="3323264"/>
            <a:ext cx="115929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cs typeface="Arial" pitchFamily="34" charset="0"/>
              </a:rPr>
              <a:t>25</a:t>
            </a: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9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FE39E6-B93D-4B26-8078-FCFB5490B11E}"/>
              </a:ext>
            </a:extLst>
          </p:cNvPr>
          <p:cNvGrpSpPr/>
          <p:nvPr/>
        </p:nvGrpSpPr>
        <p:grpSpPr>
          <a:xfrm>
            <a:off x="4351036" y="2961497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355ED86-D597-4A91-BD9E-2880C38F24A2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96A4F1-C2C0-407B-AFD1-A4C033B4610D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D34E1CCD-D106-4F37-B4B2-B52516551B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210848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5FA2AEB-7654-4FDB-BC1A-ADDC8F77EF0C}"/>
              </a:ext>
            </a:extLst>
          </p:cNvPr>
          <p:cNvGrpSpPr/>
          <p:nvPr/>
        </p:nvGrpSpPr>
        <p:grpSpPr>
          <a:xfrm>
            <a:off x="6771690" y="1831181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1F34C3-568A-4EC1-B6E7-1AA0F0DBDF3B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B4F3E1-D4F4-458A-A3A5-5DF898B8AE69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22D28-6C41-4712-8D9E-9A13DBBFA8FE}"/>
              </a:ext>
            </a:extLst>
          </p:cNvPr>
          <p:cNvGrpSpPr/>
          <p:nvPr/>
        </p:nvGrpSpPr>
        <p:grpSpPr>
          <a:xfrm>
            <a:off x="7380144" y="5234248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979507-444C-4E4C-9589-1FE027498CE0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D9CEF-AC57-448B-BD9D-07F0B84E9F33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49F08-40C9-472C-A0D8-689EAF38838B}"/>
              </a:ext>
            </a:extLst>
          </p:cNvPr>
          <p:cNvGrpSpPr/>
          <p:nvPr/>
        </p:nvGrpSpPr>
        <p:grpSpPr>
          <a:xfrm>
            <a:off x="815548" y="4413923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141C2-5F9F-42D6-BC51-FC7809932D21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B1CAF9-25FC-4589-98EE-7380154590DC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B03EA23C-94C9-4C33-9D8F-B0F41C99A88B}"/>
              </a:ext>
            </a:extLst>
          </p:cNvPr>
          <p:cNvCxnSpPr/>
          <p:nvPr/>
        </p:nvCxnSpPr>
        <p:spPr>
          <a:xfrm flipV="1">
            <a:off x="3485402" y="3887637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1F9AA533-3FEC-4B5D-BD58-74E35E33AF72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5026294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C29FE-C394-438D-807F-74F7E9B0AC81}"/>
              </a:ext>
            </a:extLst>
          </p:cNvPr>
          <p:cNvGrpSpPr/>
          <p:nvPr/>
        </p:nvGrpSpPr>
        <p:grpSpPr>
          <a:xfrm>
            <a:off x="6570618" y="3786573"/>
            <a:ext cx="869401" cy="481695"/>
            <a:chOff x="3293429" y="2401985"/>
            <a:chExt cx="704850" cy="390525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F04DC2-CBAD-4738-96EF-C809B49F1AB2}"/>
                </a:ext>
              </a:extLst>
            </p:cNvPr>
            <p:cNvSpPr/>
            <p:nvPr/>
          </p:nvSpPr>
          <p:spPr>
            <a:xfrm>
              <a:off x="3483843" y="2401985"/>
              <a:ext cx="419100" cy="314325"/>
            </a:xfrm>
            <a:custGeom>
              <a:avLst/>
              <a:gdLst>
                <a:gd name="connsiteX0" fmla="*/ 392516 w 419100"/>
                <a:gd name="connsiteY0" fmla="*/ 78105 h 314325"/>
                <a:gd name="connsiteX1" fmla="*/ 323936 w 419100"/>
                <a:gd name="connsiteY1" fmla="*/ 51435 h 314325"/>
                <a:gd name="connsiteX2" fmla="*/ 316316 w 419100"/>
                <a:gd name="connsiteY2" fmla="*/ 48577 h 314325"/>
                <a:gd name="connsiteX3" fmla="*/ 311553 w 419100"/>
                <a:gd name="connsiteY3" fmla="*/ 0 h 314325"/>
                <a:gd name="connsiteX4" fmla="*/ 9611 w 419100"/>
                <a:gd name="connsiteY4" fmla="*/ 0 h 314325"/>
                <a:gd name="connsiteX5" fmla="*/ 1038 w 419100"/>
                <a:gd name="connsiteY5" fmla="*/ 21908 h 314325"/>
                <a:gd name="connsiteX6" fmla="*/ 1991 w 419100"/>
                <a:gd name="connsiteY6" fmla="*/ 134302 h 314325"/>
                <a:gd name="connsiteX7" fmla="*/ 61046 w 419100"/>
                <a:gd name="connsiteY7" fmla="*/ 306705 h 314325"/>
                <a:gd name="connsiteX8" fmla="*/ 67713 w 419100"/>
                <a:gd name="connsiteY8" fmla="*/ 315278 h 314325"/>
                <a:gd name="connsiteX9" fmla="*/ 238211 w 419100"/>
                <a:gd name="connsiteY9" fmla="*/ 316230 h 314325"/>
                <a:gd name="connsiteX10" fmla="*/ 253451 w 419100"/>
                <a:gd name="connsiteY10" fmla="*/ 306705 h 314325"/>
                <a:gd name="connsiteX11" fmla="*/ 292503 w 419100"/>
                <a:gd name="connsiteY11" fmla="*/ 241935 h 314325"/>
                <a:gd name="connsiteX12" fmla="*/ 311553 w 419100"/>
                <a:gd name="connsiteY12" fmla="*/ 223838 h 314325"/>
                <a:gd name="connsiteX13" fmla="*/ 402041 w 419100"/>
                <a:gd name="connsiteY13" fmla="*/ 178118 h 314325"/>
                <a:gd name="connsiteX14" fmla="*/ 392516 w 419100"/>
                <a:gd name="connsiteY14" fmla="*/ 78105 h 314325"/>
                <a:gd name="connsiteX15" fmla="*/ 382038 w 419100"/>
                <a:gd name="connsiteY15" fmla="*/ 154305 h 314325"/>
                <a:gd name="connsiteX16" fmla="*/ 315363 w 419100"/>
                <a:gd name="connsiteY16" fmla="*/ 192405 h 314325"/>
                <a:gd name="connsiteX17" fmla="*/ 308696 w 419100"/>
                <a:gd name="connsiteY17" fmla="*/ 181927 h 314325"/>
                <a:gd name="connsiteX18" fmla="*/ 316316 w 419100"/>
                <a:gd name="connsiteY18" fmla="*/ 93345 h 314325"/>
                <a:gd name="connsiteX19" fmla="*/ 324888 w 419100"/>
                <a:gd name="connsiteY19" fmla="*/ 85725 h 314325"/>
                <a:gd name="connsiteX20" fmla="*/ 376323 w 419100"/>
                <a:gd name="connsiteY20" fmla="*/ 105727 h 314325"/>
                <a:gd name="connsiteX21" fmla="*/ 382038 w 419100"/>
                <a:gd name="connsiteY21" fmla="*/ 15430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100" h="314325">
                  <a:moveTo>
                    <a:pt x="392516" y="78105"/>
                  </a:moveTo>
                  <a:cubicBezTo>
                    <a:pt x="377276" y="66675"/>
                    <a:pt x="353463" y="51435"/>
                    <a:pt x="323936" y="51435"/>
                  </a:cubicBezTo>
                  <a:cubicBezTo>
                    <a:pt x="321078" y="51435"/>
                    <a:pt x="317268" y="53340"/>
                    <a:pt x="316316" y="48577"/>
                  </a:cubicBezTo>
                  <a:cubicBezTo>
                    <a:pt x="311553" y="42863"/>
                    <a:pt x="318221" y="5715"/>
                    <a:pt x="311553" y="0"/>
                  </a:cubicBezTo>
                  <a:cubicBezTo>
                    <a:pt x="214398" y="0"/>
                    <a:pt x="106766" y="0"/>
                    <a:pt x="9611" y="0"/>
                  </a:cubicBezTo>
                  <a:cubicBezTo>
                    <a:pt x="86" y="0"/>
                    <a:pt x="86" y="19050"/>
                    <a:pt x="1038" y="21908"/>
                  </a:cubicBezTo>
                  <a:cubicBezTo>
                    <a:pt x="-867" y="37148"/>
                    <a:pt x="86" y="103823"/>
                    <a:pt x="1991" y="134302"/>
                  </a:cubicBezTo>
                  <a:cubicBezTo>
                    <a:pt x="8658" y="211455"/>
                    <a:pt x="31518" y="236220"/>
                    <a:pt x="61046" y="306705"/>
                  </a:cubicBezTo>
                  <a:cubicBezTo>
                    <a:pt x="61998" y="310515"/>
                    <a:pt x="63903" y="313373"/>
                    <a:pt x="67713" y="315278"/>
                  </a:cubicBezTo>
                  <a:cubicBezTo>
                    <a:pt x="124863" y="319088"/>
                    <a:pt x="181061" y="316230"/>
                    <a:pt x="238211" y="316230"/>
                  </a:cubicBezTo>
                  <a:cubicBezTo>
                    <a:pt x="244878" y="316230"/>
                    <a:pt x="251546" y="314325"/>
                    <a:pt x="253451" y="306705"/>
                  </a:cubicBezTo>
                  <a:cubicBezTo>
                    <a:pt x="275359" y="269557"/>
                    <a:pt x="280121" y="264795"/>
                    <a:pt x="292503" y="241935"/>
                  </a:cubicBezTo>
                  <a:cubicBezTo>
                    <a:pt x="297266" y="232410"/>
                    <a:pt x="302028" y="224790"/>
                    <a:pt x="311553" y="223838"/>
                  </a:cubicBezTo>
                  <a:cubicBezTo>
                    <a:pt x="347748" y="220980"/>
                    <a:pt x="378228" y="205740"/>
                    <a:pt x="402041" y="178118"/>
                  </a:cubicBezTo>
                  <a:cubicBezTo>
                    <a:pt x="430616" y="148590"/>
                    <a:pt x="424901" y="103823"/>
                    <a:pt x="392516" y="78105"/>
                  </a:cubicBezTo>
                  <a:close/>
                  <a:moveTo>
                    <a:pt x="382038" y="154305"/>
                  </a:moveTo>
                  <a:cubicBezTo>
                    <a:pt x="366798" y="178118"/>
                    <a:pt x="342034" y="187643"/>
                    <a:pt x="315363" y="192405"/>
                  </a:cubicBezTo>
                  <a:cubicBezTo>
                    <a:pt x="303934" y="194310"/>
                    <a:pt x="308696" y="186690"/>
                    <a:pt x="308696" y="181927"/>
                  </a:cubicBezTo>
                  <a:cubicBezTo>
                    <a:pt x="312506" y="152400"/>
                    <a:pt x="316316" y="122873"/>
                    <a:pt x="316316" y="93345"/>
                  </a:cubicBezTo>
                  <a:cubicBezTo>
                    <a:pt x="316316" y="86677"/>
                    <a:pt x="318221" y="84773"/>
                    <a:pt x="324888" y="85725"/>
                  </a:cubicBezTo>
                  <a:cubicBezTo>
                    <a:pt x="343938" y="87630"/>
                    <a:pt x="361084" y="92393"/>
                    <a:pt x="376323" y="105727"/>
                  </a:cubicBezTo>
                  <a:cubicBezTo>
                    <a:pt x="390611" y="118110"/>
                    <a:pt x="392516" y="138113"/>
                    <a:pt x="382038" y="154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419088-827F-49AB-B40D-0AE334AB47A7}"/>
                </a:ext>
              </a:extLst>
            </p:cNvPr>
            <p:cNvSpPr/>
            <p:nvPr/>
          </p:nvSpPr>
          <p:spPr>
            <a:xfrm>
              <a:off x="3293429" y="2725835"/>
              <a:ext cx="704850" cy="66675"/>
            </a:xfrm>
            <a:custGeom>
              <a:avLst/>
              <a:gdLst>
                <a:gd name="connsiteX0" fmla="*/ 0 w 704850"/>
                <a:gd name="connsiteY0" fmla="*/ 0 h 66675"/>
                <a:gd name="connsiteX1" fmla="*/ 352425 w 704850"/>
                <a:gd name="connsiteY1" fmla="*/ 73342 h 66675"/>
                <a:gd name="connsiteX2" fmla="*/ 704850 w 704850"/>
                <a:gd name="connsiteY2" fmla="*/ 0 h 66675"/>
                <a:gd name="connsiteX3" fmla="*/ 0 w 704850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66675">
                  <a:moveTo>
                    <a:pt x="0" y="0"/>
                  </a:moveTo>
                  <a:cubicBezTo>
                    <a:pt x="107633" y="46672"/>
                    <a:pt x="226695" y="73342"/>
                    <a:pt x="352425" y="73342"/>
                  </a:cubicBezTo>
                  <a:cubicBezTo>
                    <a:pt x="478155" y="73342"/>
                    <a:pt x="597218" y="47625"/>
                    <a:pt x="70485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C4CF42-2426-4FB6-83B3-0B620406A17F}"/>
              </a:ext>
            </a:extLst>
          </p:cNvPr>
          <p:cNvGrpSpPr/>
          <p:nvPr/>
        </p:nvGrpSpPr>
        <p:grpSpPr>
          <a:xfrm>
            <a:off x="4923736" y="3629123"/>
            <a:ext cx="567804" cy="680971"/>
            <a:chOff x="6761163" y="2984500"/>
            <a:chExt cx="915988" cy="1098550"/>
          </a:xfrm>
          <a:solidFill>
            <a:schemeClr val="bg1"/>
          </a:solidFill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8D3E8FF8-37CD-4468-B787-D057F4954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658634C-C87F-43F2-941B-82DC8D0B1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554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863377" y="442949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1E5D7-D64F-48DD-A695-2FA79FD759CB}"/>
              </a:ext>
            </a:extLst>
          </p:cNvPr>
          <p:cNvSpPr txBox="1"/>
          <p:nvPr/>
        </p:nvSpPr>
        <p:spPr>
          <a:xfrm>
            <a:off x="7863377" y="1090111"/>
            <a:ext cx="356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8797576" y="386715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404557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/>
              <a:t>We Create Quality </a:t>
            </a:r>
          </a:p>
          <a:p>
            <a:r>
              <a:rPr lang="en-US" altLang="ko-KR" sz="2400" dirty="0"/>
              <a:t>Professional PPT Presentation</a:t>
            </a:r>
            <a:endParaRPr lang="ko-KR" altLang="en-US" sz="2400" dirty="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147A4A99-CEDB-4BBA-B1C1-FF9289CE8DFD}"/>
              </a:ext>
            </a:extLst>
          </p:cNvPr>
          <p:cNvSpPr/>
          <p:nvPr/>
        </p:nvSpPr>
        <p:spPr>
          <a:xfrm>
            <a:off x="7863377" y="1916663"/>
            <a:ext cx="3566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004459" y="5423784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TIME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B835A1-2611-4DE0-AAF0-EB36DF7C315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114746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032">
            <a:extLst>
              <a:ext uri="{FF2B5EF4-FFF2-40B4-BE49-F238E27FC236}">
                <a16:creationId xmlns:a16="http://schemas.microsoft.com/office/drawing/2014/main" id="{05151692-AD20-49BB-A577-B2F44CA9D815}"/>
              </a:ext>
            </a:extLst>
          </p:cNvPr>
          <p:cNvSpPr/>
          <p:nvPr/>
        </p:nvSpPr>
        <p:spPr>
          <a:xfrm>
            <a:off x="920522" y="2191890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1032">
            <a:extLst>
              <a:ext uri="{FF2B5EF4-FFF2-40B4-BE49-F238E27FC236}">
                <a16:creationId xmlns:a16="http://schemas.microsoft.com/office/drawing/2014/main" id="{E28A2502-A068-4E9A-97FD-87F16A7D3007}"/>
              </a:ext>
            </a:extLst>
          </p:cNvPr>
          <p:cNvSpPr/>
          <p:nvPr/>
        </p:nvSpPr>
        <p:spPr>
          <a:xfrm>
            <a:off x="922618" y="2191890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F2081-7DAA-468F-A8ED-D314A3CCC746}"/>
              </a:ext>
            </a:extLst>
          </p:cNvPr>
          <p:cNvSpPr txBox="1"/>
          <p:nvPr/>
        </p:nvSpPr>
        <p:spPr>
          <a:xfrm>
            <a:off x="1110650" y="2281906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34E2D-3890-4B39-8B31-2D108CF18949}"/>
              </a:ext>
            </a:extLst>
          </p:cNvPr>
          <p:cNvSpPr txBox="1"/>
          <p:nvPr/>
        </p:nvSpPr>
        <p:spPr>
          <a:xfrm>
            <a:off x="2121652" y="2199113"/>
            <a:ext cx="336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8735B-2477-4185-9D58-7BBE0A502028}"/>
              </a:ext>
            </a:extLst>
          </p:cNvPr>
          <p:cNvSpPr txBox="1"/>
          <p:nvPr/>
        </p:nvSpPr>
        <p:spPr>
          <a:xfrm>
            <a:off x="920522" y="3055986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1032">
            <a:extLst>
              <a:ext uri="{FF2B5EF4-FFF2-40B4-BE49-F238E27FC236}">
                <a16:creationId xmlns:a16="http://schemas.microsoft.com/office/drawing/2014/main" id="{24223E7B-86AC-429D-92BE-016883FE4F86}"/>
              </a:ext>
            </a:extLst>
          </p:cNvPr>
          <p:cNvSpPr/>
          <p:nvPr/>
        </p:nvSpPr>
        <p:spPr>
          <a:xfrm>
            <a:off x="6561957" y="2191890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032">
            <a:extLst>
              <a:ext uri="{FF2B5EF4-FFF2-40B4-BE49-F238E27FC236}">
                <a16:creationId xmlns:a16="http://schemas.microsoft.com/office/drawing/2014/main" id="{A7ECF09A-6C61-4EE1-8C4C-0D82A8510BF7}"/>
              </a:ext>
            </a:extLst>
          </p:cNvPr>
          <p:cNvSpPr/>
          <p:nvPr/>
        </p:nvSpPr>
        <p:spPr>
          <a:xfrm>
            <a:off x="6564054" y="2191890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26AAB-C288-4401-847D-973C8AF12C4E}"/>
              </a:ext>
            </a:extLst>
          </p:cNvPr>
          <p:cNvSpPr txBox="1"/>
          <p:nvPr/>
        </p:nvSpPr>
        <p:spPr>
          <a:xfrm>
            <a:off x="6752085" y="2281906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8937B-A5D6-42C3-B157-289B23A22943}"/>
              </a:ext>
            </a:extLst>
          </p:cNvPr>
          <p:cNvSpPr txBox="1"/>
          <p:nvPr/>
        </p:nvSpPr>
        <p:spPr>
          <a:xfrm>
            <a:off x="7763087" y="2199113"/>
            <a:ext cx="336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0A725-9AE9-4CF5-BD42-9E5348B70EE5}"/>
              </a:ext>
            </a:extLst>
          </p:cNvPr>
          <p:cNvSpPr txBox="1"/>
          <p:nvPr/>
        </p:nvSpPr>
        <p:spPr>
          <a:xfrm>
            <a:off x="6561958" y="3055986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ounded Rectangle 1032">
            <a:extLst>
              <a:ext uri="{FF2B5EF4-FFF2-40B4-BE49-F238E27FC236}">
                <a16:creationId xmlns:a16="http://schemas.microsoft.com/office/drawing/2014/main" id="{848A31A6-19BE-456A-ABE4-19B745A487D8}"/>
              </a:ext>
            </a:extLst>
          </p:cNvPr>
          <p:cNvSpPr/>
          <p:nvPr/>
        </p:nvSpPr>
        <p:spPr>
          <a:xfrm>
            <a:off x="924715" y="4220308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032">
            <a:extLst>
              <a:ext uri="{FF2B5EF4-FFF2-40B4-BE49-F238E27FC236}">
                <a16:creationId xmlns:a16="http://schemas.microsoft.com/office/drawing/2014/main" id="{D427272B-6BE8-455D-AD62-A0F3C483ACF6}"/>
              </a:ext>
            </a:extLst>
          </p:cNvPr>
          <p:cNvSpPr/>
          <p:nvPr/>
        </p:nvSpPr>
        <p:spPr>
          <a:xfrm>
            <a:off x="922618" y="4220308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17CBC-DB99-4217-A511-A81CBB382777}"/>
              </a:ext>
            </a:extLst>
          </p:cNvPr>
          <p:cNvSpPr txBox="1"/>
          <p:nvPr/>
        </p:nvSpPr>
        <p:spPr>
          <a:xfrm>
            <a:off x="1110650" y="4310324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EA17D-F6C6-4172-8A14-A37E520D2799}"/>
              </a:ext>
            </a:extLst>
          </p:cNvPr>
          <p:cNvSpPr txBox="1"/>
          <p:nvPr/>
        </p:nvSpPr>
        <p:spPr>
          <a:xfrm>
            <a:off x="2125845" y="4227531"/>
            <a:ext cx="336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20F02-16DE-485F-8358-65F0774D07C4}"/>
              </a:ext>
            </a:extLst>
          </p:cNvPr>
          <p:cNvSpPr txBox="1"/>
          <p:nvPr/>
        </p:nvSpPr>
        <p:spPr>
          <a:xfrm>
            <a:off x="924716" y="5084404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ounded Rectangle 1032">
            <a:extLst>
              <a:ext uri="{FF2B5EF4-FFF2-40B4-BE49-F238E27FC236}">
                <a16:creationId xmlns:a16="http://schemas.microsoft.com/office/drawing/2014/main" id="{C9957A26-F72A-4036-86B3-CB341FC6E05F}"/>
              </a:ext>
            </a:extLst>
          </p:cNvPr>
          <p:cNvSpPr/>
          <p:nvPr/>
        </p:nvSpPr>
        <p:spPr>
          <a:xfrm>
            <a:off x="6566150" y="4220308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ounded Rectangle 1032">
            <a:extLst>
              <a:ext uri="{FF2B5EF4-FFF2-40B4-BE49-F238E27FC236}">
                <a16:creationId xmlns:a16="http://schemas.microsoft.com/office/drawing/2014/main" id="{B9A30121-AA05-4C11-8A06-513AB95CD55E}"/>
              </a:ext>
            </a:extLst>
          </p:cNvPr>
          <p:cNvSpPr/>
          <p:nvPr/>
        </p:nvSpPr>
        <p:spPr>
          <a:xfrm>
            <a:off x="6564054" y="4220308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47278A-28D4-49E1-8BEF-57D0CE357E6F}"/>
              </a:ext>
            </a:extLst>
          </p:cNvPr>
          <p:cNvSpPr txBox="1"/>
          <p:nvPr/>
        </p:nvSpPr>
        <p:spPr>
          <a:xfrm>
            <a:off x="6752085" y="4310324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9CE00-35F3-458F-BCEB-6D04909A38A1}"/>
              </a:ext>
            </a:extLst>
          </p:cNvPr>
          <p:cNvSpPr txBox="1"/>
          <p:nvPr/>
        </p:nvSpPr>
        <p:spPr>
          <a:xfrm>
            <a:off x="7767280" y="4227531"/>
            <a:ext cx="336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EEA1D-7DF4-46D8-A325-53D347C9B73F}"/>
              </a:ext>
            </a:extLst>
          </p:cNvPr>
          <p:cNvSpPr txBox="1"/>
          <p:nvPr/>
        </p:nvSpPr>
        <p:spPr>
          <a:xfrm>
            <a:off x="6566150" y="5084404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5338">
            <a:extLst>
              <a:ext uri="{FF2B5EF4-FFF2-40B4-BE49-F238E27FC236}">
                <a16:creationId xmlns:a16="http://schemas.microsoft.com/office/drawing/2014/main" id="{606A0C56-E22C-4494-991E-46C7891C9E9D}"/>
              </a:ext>
            </a:extLst>
          </p:cNvPr>
          <p:cNvGrpSpPr/>
          <p:nvPr/>
        </p:nvGrpSpPr>
        <p:grpSpPr>
          <a:xfrm>
            <a:off x="4334797" y="1981200"/>
            <a:ext cx="3581098" cy="3266752"/>
            <a:chOff x="6273521" y="3976679"/>
            <a:chExt cx="1106805" cy="10096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32609D-36DC-4D1C-AB20-D326D7FA3A4E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CB68324-F50B-498F-AEEA-EED7E2712CC2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3BB5436-8406-4D9E-B419-4F059BFB1D9C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EA4DC2A-C2FA-465C-A3A6-D5BD099CF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018809"/>
              </p:ext>
            </p:extLst>
          </p:nvPr>
        </p:nvGraphicFramePr>
        <p:xfrm>
          <a:off x="4880126" y="2525628"/>
          <a:ext cx="2206474" cy="228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462F4F-5371-4028-8DC7-3CE623D6BF77}"/>
              </a:ext>
            </a:extLst>
          </p:cNvPr>
          <p:cNvSpPr txBox="1"/>
          <p:nvPr/>
        </p:nvSpPr>
        <p:spPr>
          <a:xfrm>
            <a:off x="5178225" y="3737775"/>
            <a:ext cx="161027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COFFEE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aphic 3">
            <a:extLst>
              <a:ext uri="{FF2B5EF4-FFF2-40B4-BE49-F238E27FC236}">
                <a16:creationId xmlns:a16="http://schemas.microsoft.com/office/drawing/2014/main" id="{CA790565-F4FA-44AA-82C5-39327A15B6B6}"/>
              </a:ext>
            </a:extLst>
          </p:cNvPr>
          <p:cNvGrpSpPr/>
          <p:nvPr/>
        </p:nvGrpSpPr>
        <p:grpSpPr>
          <a:xfrm>
            <a:off x="5660764" y="3120225"/>
            <a:ext cx="602453" cy="620886"/>
            <a:chOff x="564614" y="1241658"/>
            <a:chExt cx="1797856" cy="1852863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D032A8-A6A6-446D-9DF5-F12D3388A3DB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DC3E76-3D67-4F51-8B53-B09CA5583407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CEF067-4637-4BF0-931A-C8368250DCAA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6769C8-BF04-422E-8987-33998B4288E8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C46952-135A-4243-8471-EBD4B8100F29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8357AA-ADE4-4751-941F-D3BE86B2329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2599A9-0544-4E33-9F94-36A0029B8D3D}"/>
              </a:ext>
            </a:extLst>
          </p:cNvPr>
          <p:cNvSpPr txBox="1"/>
          <p:nvPr/>
        </p:nvSpPr>
        <p:spPr>
          <a:xfrm>
            <a:off x="8479936" y="1638236"/>
            <a:ext cx="3042670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A47117-1A65-4C15-9C28-8CEDA52193CF}"/>
              </a:ext>
            </a:extLst>
          </p:cNvPr>
          <p:cNvSpPr txBox="1"/>
          <p:nvPr/>
        </p:nvSpPr>
        <p:spPr>
          <a:xfrm>
            <a:off x="8479935" y="2906778"/>
            <a:ext cx="304266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27">
            <a:extLst>
              <a:ext uri="{FF2B5EF4-FFF2-40B4-BE49-F238E27FC236}">
                <a16:creationId xmlns:a16="http://schemas.microsoft.com/office/drawing/2014/main" id="{2B4C401A-FB57-4F8B-993F-7D06846B366F}"/>
              </a:ext>
            </a:extLst>
          </p:cNvPr>
          <p:cNvGrpSpPr/>
          <p:nvPr/>
        </p:nvGrpSpPr>
        <p:grpSpPr>
          <a:xfrm>
            <a:off x="1594444" y="1826175"/>
            <a:ext cx="2615784" cy="1011016"/>
            <a:chOff x="5895230" y="1912187"/>
            <a:chExt cx="2752651" cy="10110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D54DC7-AA5E-4980-8D19-9411BB9D0085}"/>
                </a:ext>
              </a:extLst>
            </p:cNvPr>
            <p:cNvSpPr txBox="1"/>
            <p:nvPr/>
          </p:nvSpPr>
          <p:spPr>
            <a:xfrm>
              <a:off x="5895230" y="1912187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618C9C-6897-4BED-BE75-E17FC3EA77A5}"/>
                </a:ext>
              </a:extLst>
            </p:cNvPr>
            <p:cNvSpPr/>
            <p:nvPr/>
          </p:nvSpPr>
          <p:spPr>
            <a:xfrm>
              <a:off x="5895230" y="2276872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FEFCCE5C-E62C-4C7B-AEE0-8B094367A62F}"/>
              </a:ext>
            </a:extLst>
          </p:cNvPr>
          <p:cNvGrpSpPr/>
          <p:nvPr/>
        </p:nvGrpSpPr>
        <p:grpSpPr>
          <a:xfrm>
            <a:off x="1594444" y="3447986"/>
            <a:ext cx="2615784" cy="1011016"/>
            <a:chOff x="5895230" y="3106706"/>
            <a:chExt cx="2752651" cy="10110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2BBE2-BA10-4EB3-99E0-5C5C79A027D9}"/>
                </a:ext>
              </a:extLst>
            </p:cNvPr>
            <p:cNvSpPr txBox="1"/>
            <p:nvPr/>
          </p:nvSpPr>
          <p:spPr>
            <a:xfrm>
              <a:off x="5895230" y="3106706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EEFF80-1536-4764-AE03-8C1F90BAAAEF}"/>
                </a:ext>
              </a:extLst>
            </p:cNvPr>
            <p:cNvSpPr/>
            <p:nvPr/>
          </p:nvSpPr>
          <p:spPr>
            <a:xfrm>
              <a:off x="5895230" y="3471391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14">
            <a:extLst>
              <a:ext uri="{FF2B5EF4-FFF2-40B4-BE49-F238E27FC236}">
                <a16:creationId xmlns:a16="http://schemas.microsoft.com/office/drawing/2014/main" id="{0BABBFEC-1941-4160-AE9D-E2584086DF43}"/>
              </a:ext>
            </a:extLst>
          </p:cNvPr>
          <p:cNvGrpSpPr/>
          <p:nvPr/>
        </p:nvGrpSpPr>
        <p:grpSpPr>
          <a:xfrm>
            <a:off x="1594444" y="5069799"/>
            <a:ext cx="2615784" cy="1011016"/>
            <a:chOff x="5895230" y="4301225"/>
            <a:chExt cx="2752651" cy="10110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2DE71-3CC0-44DC-8A3D-4E18DB40261A}"/>
                </a:ext>
              </a:extLst>
            </p:cNvPr>
            <p:cNvSpPr txBox="1"/>
            <p:nvPr/>
          </p:nvSpPr>
          <p:spPr>
            <a:xfrm>
              <a:off x="5895230" y="4301225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D278BE-83B3-4972-9C85-B80A5CC6A668}"/>
                </a:ext>
              </a:extLst>
            </p:cNvPr>
            <p:cNvSpPr/>
            <p:nvPr/>
          </p:nvSpPr>
          <p:spPr>
            <a:xfrm>
              <a:off x="5895230" y="4665910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2B819F-C62F-4F4D-A440-F87B74A1824B}"/>
              </a:ext>
            </a:extLst>
          </p:cNvPr>
          <p:cNvGrpSpPr/>
          <p:nvPr/>
        </p:nvGrpSpPr>
        <p:grpSpPr>
          <a:xfrm>
            <a:off x="969294" y="1826173"/>
            <a:ext cx="504056" cy="504056"/>
            <a:chOff x="5364088" y="1916832"/>
            <a:chExt cx="504056" cy="50405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97F9A5-ECFD-473F-AF03-B6172651E0FB}"/>
                </a:ext>
              </a:extLst>
            </p:cNvPr>
            <p:cNvSpPr/>
            <p:nvPr/>
          </p:nvSpPr>
          <p:spPr>
            <a:xfrm>
              <a:off x="5364088" y="1916832"/>
              <a:ext cx="504056" cy="5040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Chevron 9">
              <a:extLst>
                <a:ext uri="{FF2B5EF4-FFF2-40B4-BE49-F238E27FC236}">
                  <a16:creationId xmlns:a16="http://schemas.microsoft.com/office/drawing/2014/main" id="{BE3B8E19-BFC8-4818-8970-735BD7DFF4DF}"/>
                </a:ext>
              </a:extLst>
            </p:cNvPr>
            <p:cNvSpPr/>
            <p:nvPr/>
          </p:nvSpPr>
          <p:spPr>
            <a:xfrm>
              <a:off x="5519912" y="2041798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EDAF6E-FDF0-42EF-AABB-F7A47C6A772B}"/>
              </a:ext>
            </a:extLst>
          </p:cNvPr>
          <p:cNvGrpSpPr/>
          <p:nvPr/>
        </p:nvGrpSpPr>
        <p:grpSpPr>
          <a:xfrm>
            <a:off x="969294" y="3447985"/>
            <a:ext cx="504056" cy="504056"/>
            <a:chOff x="5364088" y="3111351"/>
            <a:chExt cx="504056" cy="50405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D3D1DEB-5259-4E06-A771-35AB69D8E59E}"/>
                </a:ext>
              </a:extLst>
            </p:cNvPr>
            <p:cNvSpPr/>
            <p:nvPr/>
          </p:nvSpPr>
          <p:spPr>
            <a:xfrm>
              <a:off x="5364088" y="3111351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Chevron 23">
              <a:extLst>
                <a:ext uri="{FF2B5EF4-FFF2-40B4-BE49-F238E27FC236}">
                  <a16:creationId xmlns:a16="http://schemas.microsoft.com/office/drawing/2014/main" id="{17B6D60E-4A48-437D-BA53-881F547F9502}"/>
                </a:ext>
              </a:extLst>
            </p:cNvPr>
            <p:cNvSpPr/>
            <p:nvPr/>
          </p:nvSpPr>
          <p:spPr>
            <a:xfrm>
              <a:off x="5515323" y="3236515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488665-5C71-400E-BBDE-4BA7663CD40A}"/>
              </a:ext>
            </a:extLst>
          </p:cNvPr>
          <p:cNvGrpSpPr/>
          <p:nvPr/>
        </p:nvGrpSpPr>
        <p:grpSpPr>
          <a:xfrm>
            <a:off x="969294" y="5069797"/>
            <a:ext cx="504056" cy="504056"/>
            <a:chOff x="5364088" y="4305870"/>
            <a:chExt cx="504056" cy="50405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A802A17-4DED-480B-8A32-DBE9E7CFED4E}"/>
                </a:ext>
              </a:extLst>
            </p:cNvPr>
            <p:cNvSpPr/>
            <p:nvPr/>
          </p:nvSpPr>
          <p:spPr>
            <a:xfrm>
              <a:off x="5364088" y="4305870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Chevron 24">
              <a:extLst>
                <a:ext uri="{FF2B5EF4-FFF2-40B4-BE49-F238E27FC236}">
                  <a16:creationId xmlns:a16="http://schemas.microsoft.com/office/drawing/2014/main" id="{D488F673-7B4F-4E50-872B-74656FF49F40}"/>
                </a:ext>
              </a:extLst>
            </p:cNvPr>
            <p:cNvSpPr/>
            <p:nvPr/>
          </p:nvSpPr>
          <p:spPr>
            <a:xfrm>
              <a:off x="5519912" y="4431034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09E1E5-D567-4D72-8A07-DB02D440A1FD}"/>
              </a:ext>
            </a:extLst>
          </p:cNvPr>
          <p:cNvSpPr txBox="1"/>
          <p:nvPr/>
        </p:nvSpPr>
        <p:spPr>
          <a:xfrm flipH="1">
            <a:off x="776996" y="766071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F2B47B-E529-4511-9E6F-FB9778DEB4FC}"/>
              </a:ext>
            </a:extLst>
          </p:cNvPr>
          <p:cNvSpPr txBox="1"/>
          <p:nvPr/>
        </p:nvSpPr>
        <p:spPr>
          <a:xfrm>
            <a:off x="776996" y="3130517"/>
            <a:ext cx="306112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DEBA2-2CDB-42D2-8F61-C40642A03EF8}"/>
              </a:ext>
            </a:extLst>
          </p:cNvPr>
          <p:cNvSpPr txBox="1"/>
          <p:nvPr/>
        </p:nvSpPr>
        <p:spPr>
          <a:xfrm>
            <a:off x="776996" y="2369695"/>
            <a:ext cx="30611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B98322-4642-4DED-9581-8C757C136351}"/>
              </a:ext>
            </a:extLst>
          </p:cNvPr>
          <p:cNvSpPr txBox="1"/>
          <p:nvPr/>
        </p:nvSpPr>
        <p:spPr>
          <a:xfrm>
            <a:off x="2113630" y="4263027"/>
            <a:ext cx="4287061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9EC07486-E806-4339-A12D-FBA3A8273BC7}"/>
              </a:ext>
            </a:extLst>
          </p:cNvPr>
          <p:cNvSpPr/>
          <p:nvPr/>
        </p:nvSpPr>
        <p:spPr>
          <a:xfrm>
            <a:off x="2113630" y="4654000"/>
            <a:ext cx="43233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2008 ~ 2015  Text here</a:t>
            </a:r>
          </a:p>
          <a:p>
            <a:r>
              <a:rPr lang="en-US" altLang="ko-KR" sz="1200" dirty="0"/>
              <a:t>Example Text : Get a modern PowerPoint  Presentation that is beautifully designed.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2016 ~ 2020 Text here</a:t>
            </a:r>
          </a:p>
          <a:p>
            <a:r>
              <a:rPr lang="en-US" altLang="ko-KR" sz="1200" dirty="0"/>
              <a:t>Example Text : Get a modern PowerPoint  Presentation that is beautifully 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4A191-E6D7-4F19-A4AF-16B27BB7423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83534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925936" y="2902918"/>
            <a:ext cx="69836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925872" y="3607966"/>
            <a:ext cx="698357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EBD1C-4B36-4AE4-9F29-4D80DE1E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90" y="1893317"/>
            <a:ext cx="3373274" cy="33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BCB09C4-077E-461B-BBA5-16C588B23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526698"/>
              </p:ext>
            </p:extLst>
          </p:nvPr>
        </p:nvGraphicFramePr>
        <p:xfrm>
          <a:off x="905608" y="20604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3D4BE13-860D-4454-BDF5-BDFB3697E693}"/>
              </a:ext>
            </a:extLst>
          </p:cNvPr>
          <p:cNvGrpSpPr/>
          <p:nvPr/>
        </p:nvGrpSpPr>
        <p:grpSpPr>
          <a:xfrm>
            <a:off x="1205977" y="53552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2BC398-0A90-4D43-B4F9-F7515BEF171C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ED355-176F-425D-B65E-E28BB6F9A961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7F5C7B-B641-4F5C-AF4D-71DAB97164D4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7BD74C-16B8-4BA9-AFAC-73E4C441FD08}"/>
              </a:ext>
            </a:extLst>
          </p:cNvPr>
          <p:cNvGrpSpPr/>
          <p:nvPr/>
        </p:nvGrpSpPr>
        <p:grpSpPr>
          <a:xfrm>
            <a:off x="4876855" y="53552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B62C2-3FBD-4411-BEEE-CCD857AB01FD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3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C195A-226B-4436-B46B-DF07A85DAF4E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75BDA-F164-4F8D-A1EA-1D112D8B5C93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8F891-BA1E-4D60-A612-AA96DDF9F6B9}"/>
              </a:ext>
            </a:extLst>
          </p:cNvPr>
          <p:cNvGrpSpPr/>
          <p:nvPr/>
        </p:nvGrpSpPr>
        <p:grpSpPr>
          <a:xfrm>
            <a:off x="8548006" y="53552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EC851-F47B-4F88-BA70-BF3484D5E87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401D2C-31E3-426A-812C-517AB37811E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A401EE-C92F-43A8-9694-326AA392B238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BDAFB-EF66-4626-BE2C-12EAFDFD69E8}"/>
              </a:ext>
            </a:extLst>
          </p:cNvPr>
          <p:cNvGrpSpPr/>
          <p:nvPr/>
        </p:nvGrpSpPr>
        <p:grpSpPr>
          <a:xfrm>
            <a:off x="5510413" y="18162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E6A86E-F623-46A3-9151-F5FEB286C8B2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71EB46-E120-4238-959F-27848BEB6436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2FE32E-15F8-44CF-BF79-AD9E32E1D3EB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F8EAAD-E8C0-4E71-B859-7BF4ECC1498E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873E56-FB69-45F1-BA8C-9CCF172F218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08D55C-DCA2-4C11-B7D4-E17DA5EE012C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20234C-9766-4398-A8E3-6DDA424462C2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F1687B-2F12-4220-9E49-FB3F3006EDAE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C8AE70-E196-47AC-AA59-03AF9405E077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892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13913" y="1675947"/>
            <a:ext cx="5122909" cy="881675"/>
            <a:chOff x="4889913" y="1200946"/>
            <a:chExt cx="4051728" cy="881675"/>
          </a:xfrm>
        </p:grpSpPr>
        <p:sp>
          <p:nvSpPr>
            <p:cNvPr id="7" name="Text Placeholder 22"/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altLang="ko-KR" sz="2400" b="1" dirty="0">
                  <a:solidFill>
                    <a:schemeClr val="accent2"/>
                  </a:solidFill>
                  <a:cs typeface="Arial" pitchFamily="34" charset="0"/>
                </a:rPr>
                <a:t>ALLPPT</a:t>
              </a:r>
              <a:r>
                <a:rPr lang="en-GB" altLang="ko-KR" sz="2400" b="1" dirty="0">
                  <a:cs typeface="Arial" pitchFamily="34" charset="0"/>
                </a:rPr>
                <a:t> Layout </a:t>
              </a:r>
              <a:r>
                <a:rPr lang="en-GB" altLang="ko-KR" sz="2400" b="1" dirty="0">
                  <a:solidFill>
                    <a:schemeClr val="accent2"/>
                  </a:solidFill>
                  <a:cs typeface="Arial" pitchFamily="34" charset="0"/>
                </a:rPr>
                <a:t>Clean Text </a:t>
              </a:r>
              <a:r>
                <a:rPr lang="en-GB" altLang="ko-KR" sz="2400" b="1" dirty="0">
                  <a:cs typeface="Arial" pitchFamily="34" charset="0"/>
                </a:rPr>
                <a:t>Slide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8" name="Text Placeholder 20"/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6488483" y="2700877"/>
            <a:ext cx="720000" cy="72008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78732" y="2700877"/>
            <a:ext cx="720000" cy="72008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4892" y="2907030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44778" y="2936382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8322" y="3601537"/>
            <a:ext cx="187474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700" b="1" dirty="0">
                <a:solidFill>
                  <a:srgbClr val="262626"/>
                </a:solidFill>
                <a:cs typeface="Arial" pitchFamily="34" charset="0"/>
              </a:rPr>
              <a:t>Chart </a:t>
            </a:r>
            <a:r>
              <a:rPr lang="en-US" altLang="ko-KR" sz="2700" b="1" dirty="0">
                <a:solidFill>
                  <a:schemeClr val="accent4"/>
                </a:solidFill>
                <a:cs typeface="Arial" pitchFamily="34" charset="0"/>
              </a:rPr>
              <a:t>Title</a:t>
            </a:r>
            <a:endParaRPr lang="ko-KR" altLang="en-US" sz="27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4231696590"/>
              </p:ext>
            </p:extLst>
          </p:nvPr>
        </p:nvGraphicFramePr>
        <p:xfrm>
          <a:off x="6370318" y="4061549"/>
          <a:ext cx="5122909" cy="2084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Rectangular Callout 22"/>
          <p:cNvSpPr/>
          <p:nvPr/>
        </p:nvSpPr>
        <p:spPr>
          <a:xfrm>
            <a:off x="9252926" y="469679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0223527" y="4025721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9750429" y="533226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 rot="5400000">
            <a:off x="6485044" y="3704851"/>
            <a:ext cx="301202" cy="301202"/>
            <a:chOff x="4972700" y="3925047"/>
            <a:chExt cx="391388" cy="391388"/>
          </a:xfrm>
        </p:grpSpPr>
        <p:sp>
          <p:nvSpPr>
            <p:cNvPr id="27" name="Oval 26"/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326776" y="4022425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63496" y="468216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53678" y="532897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625C6522-9719-493B-BBBE-553131913EAC}"/>
              </a:ext>
            </a:extLst>
          </p:cNvPr>
          <p:cNvSpPr/>
          <p:nvPr/>
        </p:nvSpPr>
        <p:spPr>
          <a:xfrm>
            <a:off x="6663210" y="2888187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0C89ADEC-08AA-4C3F-8885-EC49D616BDED}"/>
              </a:ext>
            </a:extLst>
          </p:cNvPr>
          <p:cNvSpPr/>
          <p:nvPr/>
        </p:nvSpPr>
        <p:spPr>
          <a:xfrm>
            <a:off x="9259641" y="2864937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23EAB-8E94-4B95-AE88-CFC79647A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1EF097-8581-495B-B7BE-ABCC1A992B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041D96-0930-437B-BD98-045E46DE5D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A9A75C-B2AE-4795-A9ED-3055F9A3C9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4763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F93F-16D2-4539-ABB6-FAC7AEB6D33C}"/>
              </a:ext>
            </a:extLst>
          </p:cNvPr>
          <p:cNvGrpSpPr/>
          <p:nvPr/>
        </p:nvGrpSpPr>
        <p:grpSpPr>
          <a:xfrm>
            <a:off x="1511005" y="1718564"/>
            <a:ext cx="2700000" cy="1107996"/>
            <a:chOff x="2551706" y="4283314"/>
            <a:chExt cx="1682085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DE172B-ACD3-4A31-9D10-6E4490D63CA3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72D84-2DEC-474D-B149-9CD7446A4B13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EF7798-558C-4EB3-9C3D-0CE93F39FEC1}"/>
              </a:ext>
            </a:extLst>
          </p:cNvPr>
          <p:cNvGrpSpPr/>
          <p:nvPr/>
        </p:nvGrpSpPr>
        <p:grpSpPr>
          <a:xfrm>
            <a:off x="744868" y="3366792"/>
            <a:ext cx="2700000" cy="1107996"/>
            <a:chOff x="2551706" y="4283314"/>
            <a:chExt cx="1682085" cy="11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5C4F99-B3F1-4E17-B970-57462CF85ECB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EA4939-5023-4547-87D7-5DE2C5023A2D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1F0B8B-DFAC-4D61-80C4-E58E3F6F7D96}"/>
              </a:ext>
            </a:extLst>
          </p:cNvPr>
          <p:cNvGrpSpPr/>
          <p:nvPr/>
        </p:nvGrpSpPr>
        <p:grpSpPr>
          <a:xfrm>
            <a:off x="1511005" y="5015020"/>
            <a:ext cx="2700000" cy="1107996"/>
            <a:chOff x="2551706" y="4283314"/>
            <a:chExt cx="1682085" cy="11079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D780FC-1A3D-4EA2-8A46-C18DB501ABA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99018-369A-4FF4-83AA-F26F12901B9C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836B59-FCA2-4FB4-B2A7-7FDAE18E3980}"/>
              </a:ext>
            </a:extLst>
          </p:cNvPr>
          <p:cNvGrpSpPr/>
          <p:nvPr/>
        </p:nvGrpSpPr>
        <p:grpSpPr>
          <a:xfrm>
            <a:off x="8247266" y="1718564"/>
            <a:ext cx="2700000" cy="1107996"/>
            <a:chOff x="2551706" y="4283314"/>
            <a:chExt cx="1682085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E62B54-DB77-4340-A575-C632F7BD843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109DB-7EC7-4B97-9E52-BDF986EE807F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DC5D6F-5765-4848-B4EC-21B16298B185}"/>
              </a:ext>
            </a:extLst>
          </p:cNvPr>
          <p:cNvGrpSpPr/>
          <p:nvPr/>
        </p:nvGrpSpPr>
        <p:grpSpPr>
          <a:xfrm>
            <a:off x="8751321" y="3366792"/>
            <a:ext cx="2700000" cy="1107996"/>
            <a:chOff x="2551706" y="4283314"/>
            <a:chExt cx="1682085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D2FD16-F9CB-4958-8FE4-FCFF2D3A7A1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977164-CE54-4AD0-959C-BCE742117F4A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0ABDA0-5974-48FB-B441-F2E98AF6FCA9}"/>
              </a:ext>
            </a:extLst>
          </p:cNvPr>
          <p:cNvGrpSpPr/>
          <p:nvPr/>
        </p:nvGrpSpPr>
        <p:grpSpPr>
          <a:xfrm>
            <a:off x="8247265" y="5015020"/>
            <a:ext cx="2700000" cy="1107996"/>
            <a:chOff x="2551706" y="4283314"/>
            <a:chExt cx="1682085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62CD9A-C837-409B-9C1E-BF14B277A56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33CEF9-0A1D-4953-89DA-77B008EEA96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69D4581-47B5-420F-A4CF-56A41452C23B}"/>
              </a:ext>
            </a:extLst>
          </p:cNvPr>
          <p:cNvSpPr/>
          <p:nvPr/>
        </p:nvSpPr>
        <p:spPr>
          <a:xfrm>
            <a:off x="7274794" y="5222312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AAE1FB-7D6A-4309-AE87-8BF4E56CC6F0}"/>
              </a:ext>
            </a:extLst>
          </p:cNvPr>
          <p:cNvSpPr/>
          <p:nvPr/>
        </p:nvSpPr>
        <p:spPr>
          <a:xfrm>
            <a:off x="4439816" y="5222312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4B9E1D-0E17-49B1-8371-AC4EAC672A1D}"/>
              </a:ext>
            </a:extLst>
          </p:cNvPr>
          <p:cNvSpPr/>
          <p:nvPr/>
        </p:nvSpPr>
        <p:spPr>
          <a:xfrm>
            <a:off x="3719736" y="3572474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8B642-10F6-48A4-A91B-22E4F001094E}"/>
              </a:ext>
            </a:extLst>
          </p:cNvPr>
          <p:cNvSpPr/>
          <p:nvPr/>
        </p:nvSpPr>
        <p:spPr>
          <a:xfrm>
            <a:off x="4439816" y="1925856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DBE3F0-AE86-43DC-ABDE-F2C7103F32A5}"/>
              </a:ext>
            </a:extLst>
          </p:cNvPr>
          <p:cNvSpPr/>
          <p:nvPr/>
        </p:nvSpPr>
        <p:spPr>
          <a:xfrm>
            <a:off x="7274794" y="1925856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DC5EF0-D645-4EB3-B05E-312A029813E4}"/>
              </a:ext>
            </a:extLst>
          </p:cNvPr>
          <p:cNvSpPr/>
          <p:nvPr/>
        </p:nvSpPr>
        <p:spPr>
          <a:xfrm>
            <a:off x="7778850" y="3553204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4BA85C3-3EF7-480D-B7F0-A0AFA6ACBFE2}"/>
              </a:ext>
            </a:extLst>
          </p:cNvPr>
          <p:cNvSpPr/>
          <p:nvPr/>
        </p:nvSpPr>
        <p:spPr>
          <a:xfrm flipH="1">
            <a:off x="3883062" y="3788647"/>
            <a:ext cx="351974" cy="29035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E1AB28CA-5953-4795-989B-1D214A3309C0}"/>
              </a:ext>
            </a:extLst>
          </p:cNvPr>
          <p:cNvSpPr/>
          <p:nvPr/>
        </p:nvSpPr>
        <p:spPr>
          <a:xfrm rot="18805991">
            <a:off x="4612917" y="2098633"/>
            <a:ext cx="338656" cy="3351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765FAED9-07ED-4A60-BAED-81078869A815}"/>
              </a:ext>
            </a:extLst>
          </p:cNvPr>
          <p:cNvSpPr/>
          <p:nvPr/>
        </p:nvSpPr>
        <p:spPr>
          <a:xfrm>
            <a:off x="7436310" y="2136846"/>
            <a:ext cx="370383" cy="27143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0" name="Donut 39">
            <a:extLst>
              <a:ext uri="{FF2B5EF4-FFF2-40B4-BE49-F238E27FC236}">
                <a16:creationId xmlns:a16="http://schemas.microsoft.com/office/drawing/2014/main" id="{9C0898E4-1B4C-492E-956D-563D666839B9}"/>
              </a:ext>
            </a:extLst>
          </p:cNvPr>
          <p:cNvSpPr/>
          <p:nvPr/>
        </p:nvSpPr>
        <p:spPr>
          <a:xfrm>
            <a:off x="7963302" y="3712710"/>
            <a:ext cx="366294" cy="36629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EE6B50C4-6AD8-43FB-95D9-29EE33A1FC17}"/>
              </a:ext>
            </a:extLst>
          </p:cNvPr>
          <p:cNvSpPr/>
          <p:nvPr/>
        </p:nvSpPr>
        <p:spPr>
          <a:xfrm>
            <a:off x="4623055" y="5424404"/>
            <a:ext cx="349896" cy="29248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2" name="Chord 15">
            <a:extLst>
              <a:ext uri="{FF2B5EF4-FFF2-40B4-BE49-F238E27FC236}">
                <a16:creationId xmlns:a16="http://schemas.microsoft.com/office/drawing/2014/main" id="{8A4A8F59-D205-4402-A6EC-F57CDD419BCF}"/>
              </a:ext>
            </a:extLst>
          </p:cNvPr>
          <p:cNvSpPr/>
          <p:nvPr/>
        </p:nvSpPr>
        <p:spPr>
          <a:xfrm>
            <a:off x="7535820" y="5390452"/>
            <a:ext cx="178938" cy="3901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4922690" y="2751043"/>
            <a:ext cx="2713492" cy="2322000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8196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C3A6463-5843-4370-89D8-2F37BFB08DCE}"/>
              </a:ext>
            </a:extLst>
          </p:cNvPr>
          <p:cNvGrpSpPr/>
          <p:nvPr/>
        </p:nvGrpSpPr>
        <p:grpSpPr>
          <a:xfrm>
            <a:off x="5757916" y="1426639"/>
            <a:ext cx="5959249" cy="2086934"/>
            <a:chOff x="6943932" y="4901794"/>
            <a:chExt cx="4908099" cy="1718820"/>
          </a:xfrm>
          <a:solidFill>
            <a:schemeClr val="accent1">
              <a:alpha val="20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3F53414-4E40-42DD-96EE-87A358ABCA60}"/>
                </a:ext>
              </a:extLst>
            </p:cNvPr>
            <p:cNvGrpSpPr/>
            <p:nvPr/>
          </p:nvGrpSpPr>
          <p:grpSpPr>
            <a:xfrm rot="5400000">
              <a:off x="8430530" y="5496775"/>
              <a:ext cx="560359" cy="648959"/>
              <a:chOff x="578647" y="350931"/>
              <a:chExt cx="633507" cy="733672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CED50DE-5FE9-421B-9AFA-E7818790DCF8}"/>
                  </a:ext>
                </a:extLst>
              </p:cNvPr>
              <p:cNvSpPr/>
              <p:nvPr/>
            </p:nvSpPr>
            <p:spPr>
              <a:xfrm>
                <a:off x="578647" y="468752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96CE58-41D1-4BED-A537-A2F23014A737}"/>
                  </a:ext>
                </a:extLst>
              </p:cNvPr>
              <p:cNvSpPr/>
              <p:nvPr/>
            </p:nvSpPr>
            <p:spPr>
              <a:xfrm>
                <a:off x="638341" y="350931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2A0ADF-929A-450F-9210-044BC55E0586}"/>
                </a:ext>
              </a:extLst>
            </p:cNvPr>
            <p:cNvSpPr/>
            <p:nvPr/>
          </p:nvSpPr>
          <p:spPr>
            <a:xfrm>
              <a:off x="6943932" y="4901794"/>
              <a:ext cx="1293854" cy="1199640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DA68431-7236-4F7B-A7D4-EFF638778326}"/>
                </a:ext>
              </a:extLst>
            </p:cNvPr>
            <p:cNvSpPr/>
            <p:nvPr/>
          </p:nvSpPr>
          <p:spPr>
            <a:xfrm>
              <a:off x="8817957" y="5289075"/>
              <a:ext cx="1193359" cy="1331539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1C2B2F5-4DAB-4BE7-849F-5778D4BB7AF1}"/>
                </a:ext>
              </a:extLst>
            </p:cNvPr>
            <p:cNvSpPr/>
            <p:nvPr/>
          </p:nvSpPr>
          <p:spPr>
            <a:xfrm>
              <a:off x="9536601" y="5289075"/>
              <a:ext cx="1193359" cy="1331539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CD0E78-67F2-42AC-9C8D-2F9B68FFE994}"/>
                </a:ext>
              </a:extLst>
            </p:cNvPr>
            <p:cNvSpPr/>
            <p:nvPr/>
          </p:nvSpPr>
          <p:spPr>
            <a:xfrm>
              <a:off x="10639161" y="5630370"/>
              <a:ext cx="471063" cy="471063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75FF2C5-4339-4C2B-82C7-938F901FE0DF}"/>
                </a:ext>
              </a:extLst>
            </p:cNvPr>
            <p:cNvSpPr/>
            <p:nvPr/>
          </p:nvSpPr>
          <p:spPr>
            <a:xfrm>
              <a:off x="11362125" y="5630371"/>
              <a:ext cx="489906" cy="471063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B6E9B3-DB66-4473-9539-FAB3D294EC4E}"/>
              </a:ext>
            </a:extLst>
          </p:cNvPr>
          <p:cNvCxnSpPr>
            <a:cxnSpLocks/>
          </p:cNvCxnSpPr>
          <p:nvPr/>
        </p:nvCxnSpPr>
        <p:spPr>
          <a:xfrm flipH="1">
            <a:off x="1485901" y="1143000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48C7A2-D438-4300-AEC3-03B051EBF662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F665C-25D0-49B6-915A-0EDD2CD77874}"/>
              </a:ext>
            </a:extLst>
          </p:cNvPr>
          <p:cNvCxnSpPr>
            <a:cxnSpLocks/>
          </p:cNvCxnSpPr>
          <p:nvPr/>
        </p:nvCxnSpPr>
        <p:spPr>
          <a:xfrm flipH="1">
            <a:off x="0" y="-1"/>
            <a:ext cx="3895723" cy="42767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0EF4A6-F8ED-4DE2-A8FF-63F4372C688D}"/>
              </a:ext>
            </a:extLst>
          </p:cNvPr>
          <p:cNvCxnSpPr>
            <a:cxnSpLocks/>
          </p:cNvCxnSpPr>
          <p:nvPr/>
        </p:nvCxnSpPr>
        <p:spPr>
          <a:xfrm flipH="1">
            <a:off x="-56675" y="-2"/>
            <a:ext cx="3314222" cy="355282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42BBE1-0A93-4EAD-BD3C-C384F02AFE3F}"/>
              </a:ext>
            </a:extLst>
          </p:cNvPr>
          <p:cNvCxnSpPr>
            <a:cxnSpLocks/>
          </p:cNvCxnSpPr>
          <p:nvPr/>
        </p:nvCxnSpPr>
        <p:spPr>
          <a:xfrm flipH="1">
            <a:off x="-56675" y="-3"/>
            <a:ext cx="2676046" cy="292521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7F98A1-3F94-4165-BF9A-F330F9997A8E}"/>
              </a:ext>
            </a:extLst>
          </p:cNvPr>
          <p:cNvCxnSpPr>
            <a:cxnSpLocks/>
          </p:cNvCxnSpPr>
          <p:nvPr/>
        </p:nvCxnSpPr>
        <p:spPr>
          <a:xfrm flipH="1">
            <a:off x="0" y="-4"/>
            <a:ext cx="2407707" cy="2619379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6426C1-D302-43FF-9A64-921B4A4A5951}"/>
              </a:ext>
            </a:extLst>
          </p:cNvPr>
          <p:cNvCxnSpPr>
            <a:cxnSpLocks/>
          </p:cNvCxnSpPr>
          <p:nvPr/>
        </p:nvCxnSpPr>
        <p:spPr>
          <a:xfrm flipH="1">
            <a:off x="0" y="-5"/>
            <a:ext cx="2196043" cy="235371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B64A7-902E-4E10-B7E3-592A157B0A2A}"/>
              </a:ext>
            </a:extLst>
          </p:cNvPr>
          <p:cNvCxnSpPr>
            <a:cxnSpLocks/>
          </p:cNvCxnSpPr>
          <p:nvPr/>
        </p:nvCxnSpPr>
        <p:spPr>
          <a:xfrm flipH="1">
            <a:off x="-2115" y="-6"/>
            <a:ext cx="1488016" cy="148590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4AC63-5D48-48F6-B3E6-5EB1A3F1E569}"/>
              </a:ext>
            </a:extLst>
          </p:cNvPr>
          <p:cNvCxnSpPr>
            <a:cxnSpLocks/>
          </p:cNvCxnSpPr>
          <p:nvPr/>
        </p:nvCxnSpPr>
        <p:spPr>
          <a:xfrm flipH="1">
            <a:off x="0" y="-7"/>
            <a:ext cx="775759" cy="79913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14A13A-3D54-4C8F-B757-393547492454}"/>
              </a:ext>
            </a:extLst>
          </p:cNvPr>
          <p:cNvCxnSpPr>
            <a:cxnSpLocks/>
          </p:cNvCxnSpPr>
          <p:nvPr/>
        </p:nvCxnSpPr>
        <p:spPr>
          <a:xfrm flipH="1">
            <a:off x="-2115" y="0"/>
            <a:ext cx="603778" cy="6477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C0E4988-4785-4602-9633-5FD5B4108808}"/>
              </a:ext>
            </a:extLst>
          </p:cNvPr>
          <p:cNvSpPr txBox="1"/>
          <p:nvPr/>
        </p:nvSpPr>
        <p:spPr>
          <a:xfrm>
            <a:off x="6271138" y="2998827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+mj-lt"/>
                <a:cs typeface="Arial" pitchFamily="34" charset="0"/>
              </a:rPr>
              <a:t>We Create Professional </a:t>
            </a:r>
            <a:r>
              <a:rPr lang="en-US" altLang="ko-KR" sz="3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Designed</a:t>
            </a:r>
            <a:endParaRPr lang="ko-KR" altLang="en-US" sz="36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직사각형 31">
            <a:extLst>
              <a:ext uri="{FF2B5EF4-FFF2-40B4-BE49-F238E27FC236}">
                <a16:creationId xmlns:a16="http://schemas.microsoft.com/office/drawing/2014/main" id="{B563315D-BE30-4365-A8B1-9AA5403621B2}"/>
              </a:ext>
            </a:extLst>
          </p:cNvPr>
          <p:cNvSpPr/>
          <p:nvPr/>
        </p:nvSpPr>
        <p:spPr>
          <a:xfrm flipH="1">
            <a:off x="6271138" y="5021661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32">
            <a:extLst>
              <a:ext uri="{FF2B5EF4-FFF2-40B4-BE49-F238E27FC236}">
                <a16:creationId xmlns:a16="http://schemas.microsoft.com/office/drawing/2014/main" id="{81A911FC-EAB9-4695-B125-54BD59CC5E95}"/>
              </a:ext>
            </a:extLst>
          </p:cNvPr>
          <p:cNvSpPr/>
          <p:nvPr/>
        </p:nvSpPr>
        <p:spPr>
          <a:xfrm flipH="1">
            <a:off x="6271138" y="5397731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3">
            <a:extLst>
              <a:ext uri="{FF2B5EF4-FFF2-40B4-BE49-F238E27FC236}">
                <a16:creationId xmlns:a16="http://schemas.microsoft.com/office/drawing/2014/main" id="{BBF2896A-FDA9-4EB0-A353-BE93B29222ED}"/>
              </a:ext>
            </a:extLst>
          </p:cNvPr>
          <p:cNvSpPr/>
          <p:nvPr/>
        </p:nvSpPr>
        <p:spPr>
          <a:xfrm flipH="1">
            <a:off x="6271138" y="5773803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8E9DA7-5B0F-4487-8831-3F56C141B30E}"/>
              </a:ext>
            </a:extLst>
          </p:cNvPr>
          <p:cNvSpPr txBox="1"/>
          <p:nvPr/>
        </p:nvSpPr>
        <p:spPr>
          <a:xfrm>
            <a:off x="8498971" y="650093"/>
            <a:ext cx="29207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4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Clean Text </a:t>
            </a:r>
            <a:r>
              <a:rPr lang="en-GB" altLang="ko-KR" sz="2400" dirty="0">
                <a:cs typeface="Arial" pitchFamily="34" charset="0"/>
              </a:rPr>
              <a:t>Slide for your Presentation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2F247-6728-4052-B601-31A2705713E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23259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31">
            <a:extLst>
              <a:ext uri="{FF2B5EF4-FFF2-40B4-BE49-F238E27FC236}">
                <a16:creationId xmlns:a16="http://schemas.microsoft.com/office/drawing/2014/main" id="{DC9F4A99-25F6-4D68-92F9-A1B41CAD766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477907" y="2495056"/>
            <a:ext cx="1539119" cy="1137700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95900CF-CE4D-447A-B1CE-3C31C39A92EA}"/>
              </a:ext>
            </a:extLst>
          </p:cNvPr>
          <p:cNvGrpSpPr/>
          <p:nvPr/>
        </p:nvGrpSpPr>
        <p:grpSpPr>
          <a:xfrm>
            <a:off x="4017026" y="1856554"/>
            <a:ext cx="1277005" cy="1277005"/>
            <a:chOff x="899591" y="1902000"/>
            <a:chExt cx="1250671" cy="12506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5856291-8CE3-4C39-BB63-F2552947DD71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B85510-989C-4521-A95B-AE06886FC70E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9F125B-C747-41FE-BFFE-E30C86E832C0}"/>
              </a:ext>
            </a:extLst>
          </p:cNvPr>
          <p:cNvGrpSpPr/>
          <p:nvPr/>
        </p:nvGrpSpPr>
        <p:grpSpPr>
          <a:xfrm>
            <a:off x="4017026" y="3300216"/>
            <a:ext cx="1277005" cy="1277005"/>
            <a:chOff x="899591" y="1902000"/>
            <a:chExt cx="1250671" cy="125067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61F877-349A-44DB-9AC9-950EFE6E821D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2DDE49-24C0-41A5-BE74-5779C60EDCA3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B100F2-36C7-401E-B300-349FDF0AD718}"/>
              </a:ext>
            </a:extLst>
          </p:cNvPr>
          <p:cNvGrpSpPr/>
          <p:nvPr/>
        </p:nvGrpSpPr>
        <p:grpSpPr>
          <a:xfrm>
            <a:off x="4017026" y="4743877"/>
            <a:ext cx="1277005" cy="1277005"/>
            <a:chOff x="899591" y="1902000"/>
            <a:chExt cx="1250671" cy="125067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9C88F2-8B73-44CF-9CB0-91EBF8B04B18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EE168-A042-411F-8290-4EA3CC915C35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BD26E0A0-76C3-4686-9E2C-0D60086DFED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477907" y="4223267"/>
            <a:ext cx="1539119" cy="115911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2DBC3D-80E0-4F77-9C99-209232AE4DE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32188" y="3928012"/>
            <a:ext cx="1484838" cy="10707"/>
          </a:xfrm>
          <a:prstGeom prst="line">
            <a:avLst/>
          </a:prstGeom>
          <a:ln w="2222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41D7EF-E2FD-4E87-9AF7-1795BA65FE5D}"/>
              </a:ext>
            </a:extLst>
          </p:cNvPr>
          <p:cNvSpPr txBox="1"/>
          <p:nvPr/>
        </p:nvSpPr>
        <p:spPr>
          <a:xfrm>
            <a:off x="4136119" y="2182750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47CAE-99AB-4DDB-BD4E-6BB003B019DB}"/>
              </a:ext>
            </a:extLst>
          </p:cNvPr>
          <p:cNvSpPr txBox="1"/>
          <p:nvPr/>
        </p:nvSpPr>
        <p:spPr>
          <a:xfrm>
            <a:off x="4159195" y="3619854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218C13-9E01-4E9C-85F1-6ABA991E16C8}"/>
              </a:ext>
            </a:extLst>
          </p:cNvPr>
          <p:cNvSpPr txBox="1"/>
          <p:nvPr/>
        </p:nvSpPr>
        <p:spPr>
          <a:xfrm>
            <a:off x="4134078" y="5060378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C3461E-3BEE-4E4A-9F69-B38DCF7255A9}"/>
              </a:ext>
            </a:extLst>
          </p:cNvPr>
          <p:cNvSpPr/>
          <p:nvPr/>
        </p:nvSpPr>
        <p:spPr>
          <a:xfrm>
            <a:off x="4907996" y="1761929"/>
            <a:ext cx="522312" cy="522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59F9B7-E707-4F68-A2DE-FD7E61AAECB4}"/>
              </a:ext>
            </a:extLst>
          </p:cNvPr>
          <p:cNvSpPr/>
          <p:nvPr/>
        </p:nvSpPr>
        <p:spPr>
          <a:xfrm>
            <a:off x="4915611" y="3195101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F153E3-6C66-4E84-80C5-1CE0EB368314}"/>
              </a:ext>
            </a:extLst>
          </p:cNvPr>
          <p:cNvSpPr/>
          <p:nvPr/>
        </p:nvSpPr>
        <p:spPr>
          <a:xfrm>
            <a:off x="4915611" y="4624639"/>
            <a:ext cx="522312" cy="5223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BFF43-B88B-4FA0-9C34-9374D5E36D99}"/>
              </a:ext>
            </a:extLst>
          </p:cNvPr>
          <p:cNvSpPr txBox="1"/>
          <p:nvPr/>
        </p:nvSpPr>
        <p:spPr>
          <a:xfrm>
            <a:off x="6336284" y="2263068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6EA143-B629-40AA-8EF4-F889EBAD7678}"/>
              </a:ext>
            </a:extLst>
          </p:cNvPr>
          <p:cNvSpPr/>
          <p:nvPr/>
        </p:nvSpPr>
        <p:spPr>
          <a:xfrm>
            <a:off x="6394003" y="1838325"/>
            <a:ext cx="475484" cy="4754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227DA-5CF9-44BC-92C0-03397F187135}"/>
              </a:ext>
            </a:extLst>
          </p:cNvPr>
          <p:cNvSpPr txBox="1"/>
          <p:nvPr/>
        </p:nvSpPr>
        <p:spPr>
          <a:xfrm>
            <a:off x="6336284" y="3706730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DCD98E-142D-492C-A8E6-28733E339DD0}"/>
              </a:ext>
            </a:extLst>
          </p:cNvPr>
          <p:cNvSpPr/>
          <p:nvPr/>
        </p:nvSpPr>
        <p:spPr>
          <a:xfrm>
            <a:off x="6394003" y="3281987"/>
            <a:ext cx="475484" cy="4754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EDFBFF-5B97-4B7E-A382-1904739BA7CF}"/>
              </a:ext>
            </a:extLst>
          </p:cNvPr>
          <p:cNvSpPr txBox="1"/>
          <p:nvPr/>
        </p:nvSpPr>
        <p:spPr>
          <a:xfrm>
            <a:off x="6336284" y="5150391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68E7BA-57A9-4490-971A-29E5F1F4ECD2}"/>
              </a:ext>
            </a:extLst>
          </p:cNvPr>
          <p:cNvSpPr/>
          <p:nvPr/>
        </p:nvSpPr>
        <p:spPr>
          <a:xfrm>
            <a:off x="6394003" y="4725648"/>
            <a:ext cx="475484" cy="475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887BB4BB-2121-4D11-ADD5-23F032CFA708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5294030" y="5382380"/>
            <a:ext cx="936000" cy="2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D002024F-2ADF-4D6B-B85C-ED40487D1D98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5294030" y="3938718"/>
            <a:ext cx="936000" cy="944"/>
          </a:xfrm>
          <a:prstGeom prst="line">
            <a:avLst/>
          </a:prstGeom>
          <a:ln w="190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23A86FD2-BFFE-43A1-9CFC-BEF2E60422D6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5294030" y="2495056"/>
            <a:ext cx="936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6059295A-72F8-4AFA-913D-E4AA09640AC8}"/>
              </a:ext>
            </a:extLst>
          </p:cNvPr>
          <p:cNvSpPr/>
          <p:nvPr/>
        </p:nvSpPr>
        <p:spPr>
          <a:xfrm flipH="1">
            <a:off x="5047708" y="4778338"/>
            <a:ext cx="271065" cy="22361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ADF32097-8DFC-46E9-BC2D-0D6D3BB846F2}"/>
              </a:ext>
            </a:extLst>
          </p:cNvPr>
          <p:cNvSpPr>
            <a:spLocks noChangeAspect="1"/>
          </p:cNvSpPr>
          <p:nvPr/>
        </p:nvSpPr>
        <p:spPr>
          <a:xfrm rot="9900000">
            <a:off x="5060712" y="3343309"/>
            <a:ext cx="274052" cy="23275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96959F6C-1C0A-498B-8C4C-26B7BA4E6EF2}"/>
              </a:ext>
            </a:extLst>
          </p:cNvPr>
          <p:cNvSpPr/>
          <p:nvPr/>
        </p:nvSpPr>
        <p:spPr>
          <a:xfrm>
            <a:off x="5020146" y="1937612"/>
            <a:ext cx="298627" cy="20227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Graphic 91">
            <a:extLst>
              <a:ext uri="{FF2B5EF4-FFF2-40B4-BE49-F238E27FC236}">
                <a16:creationId xmlns:a16="http://schemas.microsoft.com/office/drawing/2014/main" id="{86409C5B-46D0-41D7-8ABB-E154BEED992A}"/>
              </a:ext>
            </a:extLst>
          </p:cNvPr>
          <p:cNvGrpSpPr/>
          <p:nvPr/>
        </p:nvGrpSpPr>
        <p:grpSpPr>
          <a:xfrm>
            <a:off x="1036177" y="2182750"/>
            <a:ext cx="1806798" cy="2649142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8BCB75-7A36-4E7D-A197-1D021B9C3DE0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780002-8122-4AE8-B855-8EA0D8BAF959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E1F526-F904-4D72-8FE9-F5E963F7FB74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67AA34-FA59-4E40-B88E-84F9EB4520F3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2F5094-4510-4667-96B1-22CA0F3E0EFD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444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34E0323-1947-42A5-B984-3F4D6B674C01}"/>
              </a:ext>
            </a:extLst>
          </p:cNvPr>
          <p:cNvSpPr/>
          <p:nvPr/>
        </p:nvSpPr>
        <p:spPr>
          <a:xfrm>
            <a:off x="6318716" y="2070951"/>
            <a:ext cx="1152128" cy="115212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D97764E-BCF6-45D3-AA8B-E13C6C0D6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75950"/>
              </p:ext>
            </p:extLst>
          </p:nvPr>
        </p:nvGraphicFramePr>
        <p:xfrm>
          <a:off x="6528750" y="2262679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63">
            <a:extLst>
              <a:ext uri="{FF2B5EF4-FFF2-40B4-BE49-F238E27FC236}">
                <a16:creationId xmlns:a16="http://schemas.microsoft.com/office/drawing/2014/main" id="{B44F9218-D056-48B3-AD06-189D8BB8DE38}"/>
              </a:ext>
            </a:extLst>
          </p:cNvPr>
          <p:cNvSpPr/>
          <p:nvPr/>
        </p:nvSpPr>
        <p:spPr>
          <a:xfrm>
            <a:off x="1699907" y="1758016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CD9214-33D3-4E6F-A9E7-B29D028204B3}"/>
              </a:ext>
            </a:extLst>
          </p:cNvPr>
          <p:cNvSpPr/>
          <p:nvPr/>
        </p:nvSpPr>
        <p:spPr>
          <a:xfrm>
            <a:off x="953861" y="2060065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97A9CB-D677-457C-9BD2-871080CCA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953568"/>
              </p:ext>
            </p:extLst>
          </p:nvPr>
        </p:nvGraphicFramePr>
        <p:xfrm>
          <a:off x="1169886" y="2250261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217C05-BE7F-4F2D-8F55-6702AE2EFD21}"/>
              </a:ext>
            </a:extLst>
          </p:cNvPr>
          <p:cNvSpPr txBox="1"/>
          <p:nvPr/>
        </p:nvSpPr>
        <p:spPr>
          <a:xfrm>
            <a:off x="3224482" y="2158121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2C370-CDA7-4301-A5A1-B3E0DD13635D}"/>
              </a:ext>
            </a:extLst>
          </p:cNvPr>
          <p:cNvSpPr txBox="1"/>
          <p:nvPr/>
        </p:nvSpPr>
        <p:spPr>
          <a:xfrm>
            <a:off x="3224482" y="1758425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5818C-92A0-4526-97AC-7C29A8FD22FE}"/>
              </a:ext>
            </a:extLst>
          </p:cNvPr>
          <p:cNvSpPr txBox="1"/>
          <p:nvPr/>
        </p:nvSpPr>
        <p:spPr>
          <a:xfrm>
            <a:off x="1123843" y="2271891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09">
            <a:extLst>
              <a:ext uri="{FF2B5EF4-FFF2-40B4-BE49-F238E27FC236}">
                <a16:creationId xmlns:a16="http://schemas.microsoft.com/office/drawing/2014/main" id="{46B4AEAA-CD9E-40BF-BB95-5047F8BA3629}"/>
              </a:ext>
            </a:extLst>
          </p:cNvPr>
          <p:cNvSpPr/>
          <p:nvPr/>
        </p:nvSpPr>
        <p:spPr>
          <a:xfrm>
            <a:off x="7064762" y="1768902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B1130-C812-43D5-B458-E447BD45FCE3}"/>
              </a:ext>
            </a:extLst>
          </p:cNvPr>
          <p:cNvSpPr txBox="1"/>
          <p:nvPr/>
        </p:nvSpPr>
        <p:spPr>
          <a:xfrm>
            <a:off x="8589337" y="2169007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3ACAB-5DC5-4216-9BCE-BF19FAEDB153}"/>
              </a:ext>
            </a:extLst>
          </p:cNvPr>
          <p:cNvSpPr txBox="1"/>
          <p:nvPr/>
        </p:nvSpPr>
        <p:spPr>
          <a:xfrm>
            <a:off x="8589337" y="1769311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9585-1BF9-4A32-9C5E-C312D83D2708}"/>
              </a:ext>
            </a:extLst>
          </p:cNvPr>
          <p:cNvSpPr txBox="1"/>
          <p:nvPr/>
        </p:nvSpPr>
        <p:spPr>
          <a:xfrm>
            <a:off x="6488698" y="2282777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 115">
            <a:extLst>
              <a:ext uri="{FF2B5EF4-FFF2-40B4-BE49-F238E27FC236}">
                <a16:creationId xmlns:a16="http://schemas.microsoft.com/office/drawing/2014/main" id="{8BC28D27-2271-464E-95D0-D5C5E11BB678}"/>
              </a:ext>
            </a:extLst>
          </p:cNvPr>
          <p:cNvSpPr/>
          <p:nvPr/>
        </p:nvSpPr>
        <p:spPr>
          <a:xfrm>
            <a:off x="1699907" y="3994450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8D8A27-0287-434E-A445-39447CDCFD1A}"/>
              </a:ext>
            </a:extLst>
          </p:cNvPr>
          <p:cNvSpPr/>
          <p:nvPr/>
        </p:nvSpPr>
        <p:spPr>
          <a:xfrm>
            <a:off x="953861" y="4296499"/>
            <a:ext cx="1152128" cy="115212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103A1-44A9-439A-B960-C339F845FBBF}"/>
              </a:ext>
            </a:extLst>
          </p:cNvPr>
          <p:cNvSpPr txBox="1"/>
          <p:nvPr/>
        </p:nvSpPr>
        <p:spPr>
          <a:xfrm>
            <a:off x="3224482" y="4394555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88413-4D54-4CEE-9CF0-264B156A0E83}"/>
              </a:ext>
            </a:extLst>
          </p:cNvPr>
          <p:cNvSpPr txBox="1"/>
          <p:nvPr/>
        </p:nvSpPr>
        <p:spPr>
          <a:xfrm>
            <a:off x="3224482" y="3994859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A21083-A745-449C-9A3A-4FC176FDA864}"/>
              </a:ext>
            </a:extLst>
          </p:cNvPr>
          <p:cNvSpPr txBox="1"/>
          <p:nvPr/>
        </p:nvSpPr>
        <p:spPr>
          <a:xfrm>
            <a:off x="1123843" y="4508325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 121">
            <a:extLst>
              <a:ext uri="{FF2B5EF4-FFF2-40B4-BE49-F238E27FC236}">
                <a16:creationId xmlns:a16="http://schemas.microsoft.com/office/drawing/2014/main" id="{779519F6-158F-46AA-9440-2AEE73C03053}"/>
              </a:ext>
            </a:extLst>
          </p:cNvPr>
          <p:cNvSpPr/>
          <p:nvPr/>
        </p:nvSpPr>
        <p:spPr>
          <a:xfrm>
            <a:off x="7064762" y="4005336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6B7597-69AC-4CA0-8873-EC268D3E09A9}"/>
              </a:ext>
            </a:extLst>
          </p:cNvPr>
          <p:cNvSpPr/>
          <p:nvPr/>
        </p:nvSpPr>
        <p:spPr>
          <a:xfrm>
            <a:off x="6318716" y="4307385"/>
            <a:ext cx="1152128" cy="1152128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3C2A51-84DC-4847-8702-CC0C09992147}"/>
              </a:ext>
            </a:extLst>
          </p:cNvPr>
          <p:cNvSpPr txBox="1"/>
          <p:nvPr/>
        </p:nvSpPr>
        <p:spPr>
          <a:xfrm>
            <a:off x="8589337" y="4405441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DD0DD-368F-4A38-A52C-9A29F624A868}"/>
              </a:ext>
            </a:extLst>
          </p:cNvPr>
          <p:cNvSpPr txBox="1"/>
          <p:nvPr/>
        </p:nvSpPr>
        <p:spPr>
          <a:xfrm>
            <a:off x="8589337" y="4005745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B00B44-B460-4F47-ADFE-777713DB3594}"/>
              </a:ext>
            </a:extLst>
          </p:cNvPr>
          <p:cNvSpPr txBox="1"/>
          <p:nvPr/>
        </p:nvSpPr>
        <p:spPr>
          <a:xfrm>
            <a:off x="6488698" y="4519211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5435E38-F248-4F86-AB4A-0C3E92711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34019"/>
              </p:ext>
            </p:extLst>
          </p:nvPr>
        </p:nvGraphicFramePr>
        <p:xfrm>
          <a:off x="1169886" y="4508467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B018ECD-2A74-4F9D-9153-6D8C9F9B94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118287"/>
              </p:ext>
            </p:extLst>
          </p:nvPr>
        </p:nvGraphicFramePr>
        <p:xfrm>
          <a:off x="6528750" y="4508467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73968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358685" y="351598"/>
            <a:ext cx="57373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352890" y="1231642"/>
            <a:ext cx="571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D0357-43E8-41D9-9271-E3F41D680266}"/>
              </a:ext>
            </a:extLst>
          </p:cNvPr>
          <p:cNvSpPr txBox="1"/>
          <p:nvPr/>
        </p:nvSpPr>
        <p:spPr>
          <a:xfrm>
            <a:off x="571006" y="2238365"/>
            <a:ext cx="176838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94598C-282A-4189-9223-A0876FAF98CA}"/>
              </a:ext>
            </a:extLst>
          </p:cNvPr>
          <p:cNvGrpSpPr/>
          <p:nvPr/>
        </p:nvGrpSpPr>
        <p:grpSpPr>
          <a:xfrm>
            <a:off x="592428" y="3569350"/>
            <a:ext cx="3312368" cy="1477328"/>
            <a:chOff x="5375474" y="2822446"/>
            <a:chExt cx="3312368" cy="14773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96D599-89E6-414E-9848-3EEEDBB4D007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1B2B01-C163-4ACB-8A44-52048EFC7365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98B14D-15ED-4B99-A57A-B349CABDE38E}"/>
              </a:ext>
            </a:extLst>
          </p:cNvPr>
          <p:cNvSpPr txBox="1"/>
          <p:nvPr/>
        </p:nvSpPr>
        <p:spPr>
          <a:xfrm>
            <a:off x="2330819" y="2731662"/>
            <a:ext cx="133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E791B-6B5A-4B49-8CC5-6443A447A55E}"/>
              </a:ext>
            </a:extLst>
          </p:cNvPr>
          <p:cNvSpPr txBox="1"/>
          <p:nvPr/>
        </p:nvSpPr>
        <p:spPr>
          <a:xfrm>
            <a:off x="592428" y="5583072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5D3175-31B7-4E50-AFA9-449B28C1FB46}"/>
              </a:ext>
            </a:extLst>
          </p:cNvPr>
          <p:cNvCxnSpPr>
            <a:cxnSpLocks/>
          </p:cNvCxnSpPr>
          <p:nvPr/>
        </p:nvCxnSpPr>
        <p:spPr>
          <a:xfrm flipH="1">
            <a:off x="4202299" y="0"/>
            <a:ext cx="306688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79E3BF-3721-415D-B956-75F224BF8537}"/>
              </a:ext>
            </a:extLst>
          </p:cNvPr>
          <p:cNvCxnSpPr>
            <a:cxnSpLocks/>
          </p:cNvCxnSpPr>
          <p:nvPr/>
        </p:nvCxnSpPr>
        <p:spPr>
          <a:xfrm flipH="1">
            <a:off x="4343413" y="3429000"/>
            <a:ext cx="1515221" cy="34289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0E87FD-5973-4446-A9EE-0E3E50335124}"/>
              </a:ext>
            </a:extLst>
          </p:cNvPr>
          <p:cNvCxnSpPr>
            <a:cxnSpLocks/>
          </p:cNvCxnSpPr>
          <p:nvPr/>
        </p:nvCxnSpPr>
        <p:spPr>
          <a:xfrm flipH="1">
            <a:off x="4045911" y="1626526"/>
            <a:ext cx="2347670" cy="52314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713971-404B-45DE-BF1B-2C92F9193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06703"/>
              </p:ext>
            </p:extLst>
          </p:nvPr>
        </p:nvGraphicFramePr>
        <p:xfrm>
          <a:off x="931818" y="3518317"/>
          <a:ext cx="10314072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0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11A37FC-9FE5-4375-84F9-7385982EE053}"/>
              </a:ext>
            </a:extLst>
          </p:cNvPr>
          <p:cNvSpPr/>
          <p:nvPr/>
        </p:nvSpPr>
        <p:spPr>
          <a:xfrm>
            <a:off x="4355363" y="2665828"/>
            <a:ext cx="1692000" cy="763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1E9827-A286-4CD3-8A3F-55F1113031C8}"/>
              </a:ext>
            </a:extLst>
          </p:cNvPr>
          <p:cNvSpPr/>
          <p:nvPr/>
        </p:nvSpPr>
        <p:spPr>
          <a:xfrm>
            <a:off x="4787363" y="2232173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0C3BE-AF08-4D6E-BB99-214686FA7150}"/>
              </a:ext>
            </a:extLst>
          </p:cNvPr>
          <p:cNvSpPr txBox="1"/>
          <p:nvPr/>
        </p:nvSpPr>
        <p:spPr>
          <a:xfrm>
            <a:off x="4662984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980C-DF52-477C-B177-3CA44B591975}"/>
              </a:ext>
            </a:extLst>
          </p:cNvPr>
          <p:cNvSpPr txBox="1"/>
          <p:nvPr/>
        </p:nvSpPr>
        <p:spPr>
          <a:xfrm>
            <a:off x="4816663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CCBC14-B023-4AB1-8699-8187C01D3DD6}"/>
              </a:ext>
            </a:extLst>
          </p:cNvPr>
          <p:cNvSpPr/>
          <p:nvPr/>
        </p:nvSpPr>
        <p:spPr>
          <a:xfrm>
            <a:off x="4355363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804D1-B737-4B47-A6BF-1E25178FD674}"/>
              </a:ext>
            </a:extLst>
          </p:cNvPr>
          <p:cNvSpPr/>
          <p:nvPr/>
        </p:nvSpPr>
        <p:spPr>
          <a:xfrm>
            <a:off x="7815241" y="2665828"/>
            <a:ext cx="1692000" cy="763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D5D306-D03A-45A2-BF5C-7DA21488ADEF}"/>
              </a:ext>
            </a:extLst>
          </p:cNvPr>
          <p:cNvSpPr/>
          <p:nvPr/>
        </p:nvSpPr>
        <p:spPr>
          <a:xfrm>
            <a:off x="8247241" y="2232173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6BC09-B77F-4CDC-9259-EEE040DE29C8}"/>
              </a:ext>
            </a:extLst>
          </p:cNvPr>
          <p:cNvSpPr txBox="1"/>
          <p:nvPr/>
        </p:nvSpPr>
        <p:spPr>
          <a:xfrm>
            <a:off x="8122862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5D11B-F20B-4BA6-8E3C-CE3EDB295AD6}"/>
              </a:ext>
            </a:extLst>
          </p:cNvPr>
          <p:cNvSpPr txBox="1"/>
          <p:nvPr/>
        </p:nvSpPr>
        <p:spPr>
          <a:xfrm>
            <a:off x="8276541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49B5B-FE3F-47C1-8724-19B24B7F949A}"/>
              </a:ext>
            </a:extLst>
          </p:cNvPr>
          <p:cNvSpPr/>
          <p:nvPr/>
        </p:nvSpPr>
        <p:spPr>
          <a:xfrm>
            <a:off x="7815241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97371C-8096-40DE-931B-945AB09C96FB}"/>
              </a:ext>
            </a:extLst>
          </p:cNvPr>
          <p:cNvSpPr/>
          <p:nvPr/>
        </p:nvSpPr>
        <p:spPr>
          <a:xfrm>
            <a:off x="6085302" y="2665828"/>
            <a:ext cx="1692000" cy="763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5BB5B6-0904-42B5-9EF4-98E66549AA3B}"/>
              </a:ext>
            </a:extLst>
          </p:cNvPr>
          <p:cNvSpPr/>
          <p:nvPr/>
        </p:nvSpPr>
        <p:spPr>
          <a:xfrm>
            <a:off x="6517302" y="2232173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966EF-5A6A-4E8E-A17B-B084FAB59736}"/>
              </a:ext>
            </a:extLst>
          </p:cNvPr>
          <p:cNvSpPr txBox="1"/>
          <p:nvPr/>
        </p:nvSpPr>
        <p:spPr>
          <a:xfrm>
            <a:off x="6392923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8F7FD-D0F7-4D48-9C11-E6B0AC158849}"/>
              </a:ext>
            </a:extLst>
          </p:cNvPr>
          <p:cNvSpPr txBox="1"/>
          <p:nvPr/>
        </p:nvSpPr>
        <p:spPr>
          <a:xfrm>
            <a:off x="6546602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C43AEB-4F29-44CA-8059-8918C2E44DFE}"/>
              </a:ext>
            </a:extLst>
          </p:cNvPr>
          <p:cNvSpPr/>
          <p:nvPr/>
        </p:nvSpPr>
        <p:spPr>
          <a:xfrm>
            <a:off x="6085302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BB4EDD-D25F-42D3-858E-50BDEE58B4BB}"/>
              </a:ext>
            </a:extLst>
          </p:cNvPr>
          <p:cNvSpPr/>
          <p:nvPr/>
        </p:nvSpPr>
        <p:spPr>
          <a:xfrm>
            <a:off x="9545181" y="2665828"/>
            <a:ext cx="1692000" cy="7631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1BF7DA-9A4A-4F73-8FBD-FE86E98E4917}"/>
              </a:ext>
            </a:extLst>
          </p:cNvPr>
          <p:cNvSpPr/>
          <p:nvPr/>
        </p:nvSpPr>
        <p:spPr>
          <a:xfrm>
            <a:off x="9977181" y="2190474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3637B-99D7-498E-8E75-970BF87A693E}"/>
              </a:ext>
            </a:extLst>
          </p:cNvPr>
          <p:cNvSpPr txBox="1"/>
          <p:nvPr/>
        </p:nvSpPr>
        <p:spPr>
          <a:xfrm>
            <a:off x="9852802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AAB91-8B93-46D5-A4B4-19EE2D2E1027}"/>
              </a:ext>
            </a:extLst>
          </p:cNvPr>
          <p:cNvSpPr txBox="1"/>
          <p:nvPr/>
        </p:nvSpPr>
        <p:spPr>
          <a:xfrm>
            <a:off x="10006481" y="2404420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0F8E4D-9B78-42B7-9DB8-1AB96C3F88FE}"/>
              </a:ext>
            </a:extLst>
          </p:cNvPr>
          <p:cNvSpPr/>
          <p:nvPr/>
        </p:nvSpPr>
        <p:spPr>
          <a:xfrm>
            <a:off x="9545181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3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B0A97344-FD9C-4F3A-BF24-D96829AEEE40}"/>
              </a:ext>
            </a:extLst>
          </p:cNvPr>
          <p:cNvSpPr/>
          <p:nvPr/>
        </p:nvSpPr>
        <p:spPr>
          <a:xfrm>
            <a:off x="3917693" y="2538753"/>
            <a:ext cx="2799629" cy="2799629"/>
          </a:xfrm>
          <a:prstGeom prst="donut">
            <a:avLst>
              <a:gd name="adj" fmla="val 66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그룹 12">
            <a:extLst>
              <a:ext uri="{FF2B5EF4-FFF2-40B4-BE49-F238E27FC236}">
                <a16:creationId xmlns:a16="http://schemas.microsoft.com/office/drawing/2014/main" id="{6D4169CC-67EF-4E39-8167-120D57900028}"/>
              </a:ext>
            </a:extLst>
          </p:cNvPr>
          <p:cNvGrpSpPr/>
          <p:nvPr/>
        </p:nvGrpSpPr>
        <p:grpSpPr>
          <a:xfrm>
            <a:off x="1151981" y="2272394"/>
            <a:ext cx="2418299" cy="2643081"/>
            <a:chOff x="1989012" y="2175681"/>
            <a:chExt cx="2165302" cy="26430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D2CF33-11C9-4FD5-9852-F55FFDB5517B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D1AD79-AA77-44EB-9049-5DD1324A8E2A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5EF59-DCB1-458A-A091-BC20F7515C7F}"/>
              </a:ext>
            </a:extLst>
          </p:cNvPr>
          <p:cNvCxnSpPr>
            <a:cxnSpLocks/>
          </p:cNvCxnSpPr>
          <p:nvPr/>
        </p:nvCxnSpPr>
        <p:spPr>
          <a:xfrm>
            <a:off x="951049" y="2578577"/>
            <a:ext cx="2799629" cy="15225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0FF012-678D-4895-9706-DE69869644EC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50678" y="2593802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D3453E-DED1-45D6-905C-EEEA6408FE40}"/>
              </a:ext>
            </a:extLst>
          </p:cNvPr>
          <p:cNvSpPr txBox="1"/>
          <p:nvPr/>
        </p:nvSpPr>
        <p:spPr>
          <a:xfrm>
            <a:off x="4601184" y="4185768"/>
            <a:ext cx="1452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Donut 66">
            <a:extLst>
              <a:ext uri="{FF2B5EF4-FFF2-40B4-BE49-F238E27FC236}">
                <a16:creationId xmlns:a16="http://schemas.microsoft.com/office/drawing/2014/main" id="{2BD36C63-7B89-486C-B769-ABA9C2642472}"/>
              </a:ext>
            </a:extLst>
          </p:cNvPr>
          <p:cNvSpPr/>
          <p:nvPr/>
        </p:nvSpPr>
        <p:spPr>
          <a:xfrm>
            <a:off x="7397978" y="411670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5CFD93-D820-4C21-A81A-E5236D97CE4F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099008" y="446722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:a16="http://schemas.microsoft.com/office/drawing/2014/main" id="{FAF98BA9-5BE8-48D9-8AC1-AAFEC28AF98B}"/>
              </a:ext>
            </a:extLst>
          </p:cNvPr>
          <p:cNvGrpSpPr/>
          <p:nvPr/>
        </p:nvGrpSpPr>
        <p:grpSpPr>
          <a:xfrm>
            <a:off x="8189304" y="4161243"/>
            <a:ext cx="2996190" cy="758119"/>
            <a:chOff x="8736091" y="4094174"/>
            <a:chExt cx="2493362" cy="7581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DCFF81-006F-4006-81CF-130E90E76D88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03CB5B-9F66-42F1-92FA-DF0EE773C081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Donut 59">
            <a:extLst>
              <a:ext uri="{FF2B5EF4-FFF2-40B4-BE49-F238E27FC236}">
                <a16:creationId xmlns:a16="http://schemas.microsoft.com/office/drawing/2014/main" id="{557C7C23-6CEA-42A8-AD55-DD1239D7CFEE}"/>
              </a:ext>
            </a:extLst>
          </p:cNvPr>
          <p:cNvSpPr/>
          <p:nvPr/>
        </p:nvSpPr>
        <p:spPr>
          <a:xfrm>
            <a:off x="6395968" y="181773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BB424-9FBD-4F42-99C5-7046427A7BA3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096998" y="216824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6">
            <a:extLst>
              <a:ext uri="{FF2B5EF4-FFF2-40B4-BE49-F238E27FC236}">
                <a16:creationId xmlns:a16="http://schemas.microsoft.com/office/drawing/2014/main" id="{920C62EB-4FEA-4E49-BFC4-4C3B1BE694F5}"/>
              </a:ext>
            </a:extLst>
          </p:cNvPr>
          <p:cNvGrpSpPr/>
          <p:nvPr/>
        </p:nvGrpSpPr>
        <p:grpSpPr>
          <a:xfrm>
            <a:off x="7127318" y="1865918"/>
            <a:ext cx="4063349" cy="758119"/>
            <a:chOff x="8306211" y="1865918"/>
            <a:chExt cx="2909365" cy="75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38CB81-0AF4-4C28-9417-CF35856B0688}"/>
                </a:ext>
              </a:extLst>
            </p:cNvPr>
            <p:cNvSpPr txBox="1"/>
            <p:nvPr/>
          </p:nvSpPr>
          <p:spPr>
            <a:xfrm>
              <a:off x="8315999" y="2162372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3272A5-C287-413C-AEF1-68DF8C9B90B1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Donut 60">
            <a:extLst>
              <a:ext uri="{FF2B5EF4-FFF2-40B4-BE49-F238E27FC236}">
                <a16:creationId xmlns:a16="http://schemas.microsoft.com/office/drawing/2014/main" id="{CCC0BF68-441B-415C-8CD8-CE85DE9A9AD2}"/>
              </a:ext>
            </a:extLst>
          </p:cNvPr>
          <p:cNvSpPr/>
          <p:nvPr/>
        </p:nvSpPr>
        <p:spPr>
          <a:xfrm>
            <a:off x="6395968" y="533451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383741-49EA-4A42-B67A-98DBAADD43B4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096998" y="568502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id="{E8F5A65F-5F0C-46C2-B9DF-258782060443}"/>
              </a:ext>
            </a:extLst>
          </p:cNvPr>
          <p:cNvGrpSpPr/>
          <p:nvPr/>
        </p:nvGrpSpPr>
        <p:grpSpPr>
          <a:xfrm>
            <a:off x="7127318" y="5374777"/>
            <a:ext cx="4063349" cy="767847"/>
            <a:chOff x="8306211" y="5374777"/>
            <a:chExt cx="2909365" cy="7678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3CD86A-0260-4DD2-80E5-77D070F793A5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FA5611-4828-4AE2-A681-B1606FB1A227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61">
            <a:extLst>
              <a:ext uri="{FF2B5EF4-FFF2-40B4-BE49-F238E27FC236}">
                <a16:creationId xmlns:a16="http://schemas.microsoft.com/office/drawing/2014/main" id="{B95D94AA-7784-4950-B2D9-560C420BF8A3}"/>
              </a:ext>
            </a:extLst>
          </p:cNvPr>
          <p:cNvSpPr/>
          <p:nvPr/>
        </p:nvSpPr>
        <p:spPr>
          <a:xfrm>
            <a:off x="7397978" y="288530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AA7DFB-C98C-46A3-A7F6-ECDC1205ADEE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8099008" y="323581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5">
            <a:extLst>
              <a:ext uri="{FF2B5EF4-FFF2-40B4-BE49-F238E27FC236}">
                <a16:creationId xmlns:a16="http://schemas.microsoft.com/office/drawing/2014/main" id="{B6E3E031-7059-4A5E-BE83-4D4BC6DB99B3}"/>
              </a:ext>
            </a:extLst>
          </p:cNvPr>
          <p:cNvGrpSpPr/>
          <p:nvPr/>
        </p:nvGrpSpPr>
        <p:grpSpPr>
          <a:xfrm>
            <a:off x="8170114" y="2933707"/>
            <a:ext cx="2996190" cy="767847"/>
            <a:chOff x="8697852" y="2990115"/>
            <a:chExt cx="2493362" cy="7678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DE587B-01C7-404B-9E30-EAEAA27379E8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37DFF6-8B27-42AB-98AB-1FA9749C8F64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C2DAFB0-D8DD-45F7-9675-D2E79A770AD3}"/>
              </a:ext>
            </a:extLst>
          </p:cNvPr>
          <p:cNvSpPr/>
          <p:nvPr/>
        </p:nvSpPr>
        <p:spPr>
          <a:xfrm>
            <a:off x="7608768" y="307862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id="{2F2203D1-13BE-4616-A341-22B750B7557C}"/>
              </a:ext>
            </a:extLst>
          </p:cNvPr>
          <p:cNvSpPr/>
          <p:nvPr/>
        </p:nvSpPr>
        <p:spPr>
          <a:xfrm>
            <a:off x="6596317" y="201251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8">
            <a:extLst>
              <a:ext uri="{FF2B5EF4-FFF2-40B4-BE49-F238E27FC236}">
                <a16:creationId xmlns:a16="http://schemas.microsoft.com/office/drawing/2014/main" id="{10312BA5-947F-4ECC-8FFB-AFE5861741B4}"/>
              </a:ext>
            </a:extLst>
          </p:cNvPr>
          <p:cNvSpPr/>
          <p:nvPr/>
        </p:nvSpPr>
        <p:spPr>
          <a:xfrm rot="16200000">
            <a:off x="6605952" y="550853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id="{C12C0219-82F5-4C67-AAC2-F99E9F8A1899}"/>
              </a:ext>
            </a:extLst>
          </p:cNvPr>
          <p:cNvSpPr/>
          <p:nvPr/>
        </p:nvSpPr>
        <p:spPr>
          <a:xfrm>
            <a:off x="7553131" y="427182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" name="Graphic 11">
            <a:extLst>
              <a:ext uri="{FF2B5EF4-FFF2-40B4-BE49-F238E27FC236}">
                <a16:creationId xmlns:a16="http://schemas.microsoft.com/office/drawing/2014/main" id="{DF30BA93-42C7-4DD7-A29D-40FCFD29705D}"/>
              </a:ext>
            </a:extLst>
          </p:cNvPr>
          <p:cNvGrpSpPr/>
          <p:nvPr/>
        </p:nvGrpSpPr>
        <p:grpSpPr>
          <a:xfrm>
            <a:off x="4650956" y="3134372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49AA58-E581-4EAA-AFD7-8BCA1F89905C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CFEB5F-7B22-42DA-9D0E-B768A8F88ED2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F19311-AD17-4B6D-B92D-0425C0C4C871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52727C-F017-4051-9A4D-6DED43350016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F4EDC6-965C-4B7A-8F8D-1F31349DD0D3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138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9417482" y="5801831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2472919" y="1841479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1970346" y="5149520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D2DC18-6240-4045-BA22-B8427F1C8D4E}"/>
              </a:ext>
            </a:extLst>
          </p:cNvPr>
          <p:cNvGrpSpPr/>
          <p:nvPr/>
        </p:nvGrpSpPr>
        <p:grpSpPr>
          <a:xfrm>
            <a:off x="273078" y="729342"/>
            <a:ext cx="3394537" cy="5447060"/>
            <a:chOff x="3855504" y="427890"/>
            <a:chExt cx="2069825" cy="3321354"/>
          </a:xfrm>
          <a:solidFill>
            <a:schemeClr val="accent1">
              <a:alpha val="4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23A5F17-EE65-413F-8364-8B167D3C57FB}"/>
                </a:ext>
              </a:extLst>
            </p:cNvPr>
            <p:cNvSpPr/>
            <p:nvPr/>
          </p:nvSpPr>
          <p:spPr>
            <a:xfrm>
              <a:off x="4225032" y="42789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1B0863-8194-46AF-A95D-7CD342780807}"/>
                </a:ext>
              </a:extLst>
            </p:cNvPr>
            <p:cNvSpPr/>
            <p:nvPr/>
          </p:nvSpPr>
          <p:spPr>
            <a:xfrm>
              <a:off x="4092587" y="2349864"/>
              <a:ext cx="954720" cy="901922"/>
            </a:xfrm>
            <a:custGeom>
              <a:avLst/>
              <a:gdLst>
                <a:gd name="connsiteX0" fmla="*/ 355732 w 954720"/>
                <a:gd name="connsiteY0" fmla="*/ 349767 h 901922"/>
                <a:gd name="connsiteX1" fmla="*/ 216268 w 954720"/>
                <a:gd name="connsiteY1" fmla="*/ 419499 h 901922"/>
                <a:gd name="connsiteX2" fmla="*/ 479700 w 954720"/>
                <a:gd name="connsiteY2" fmla="*/ 557304 h 901922"/>
                <a:gd name="connsiteX3" fmla="*/ 355732 w 954720"/>
                <a:gd name="connsiteY3" fmla="*/ 349767 h 901922"/>
                <a:gd name="connsiteX4" fmla="*/ 231210 w 954720"/>
                <a:gd name="connsiteY4" fmla="*/ 204769 h 901922"/>
                <a:gd name="connsiteX5" fmla="*/ 155944 w 954720"/>
                <a:gd name="connsiteY5" fmla="*/ 283356 h 901922"/>
                <a:gd name="connsiteX6" fmla="*/ 194684 w 954720"/>
                <a:gd name="connsiteY6" fmla="*/ 400129 h 901922"/>
                <a:gd name="connsiteX7" fmla="*/ 221249 w 954720"/>
                <a:gd name="connsiteY7" fmla="*/ 405664 h 901922"/>
                <a:gd name="connsiteX8" fmla="*/ 339682 w 954720"/>
                <a:gd name="connsiteY8" fmla="*/ 344233 h 901922"/>
                <a:gd name="connsiteX9" fmla="*/ 346323 w 954720"/>
                <a:gd name="connsiteY9" fmla="*/ 326523 h 901922"/>
                <a:gd name="connsiteX10" fmla="*/ 314778 w 954720"/>
                <a:gd name="connsiteY10" fmla="*/ 225799 h 901922"/>
                <a:gd name="connsiteX11" fmla="*/ 296515 w 954720"/>
                <a:gd name="connsiteY11" fmla="*/ 209196 h 901922"/>
                <a:gd name="connsiteX12" fmla="*/ 231210 w 954720"/>
                <a:gd name="connsiteY12" fmla="*/ 204769 h 901922"/>
                <a:gd name="connsiteX13" fmla="*/ 293748 w 954720"/>
                <a:gd name="connsiteY13" fmla="*/ 0 h 901922"/>
                <a:gd name="connsiteX14" fmla="*/ 327507 w 954720"/>
                <a:gd name="connsiteY14" fmla="*/ 121754 h 901922"/>
                <a:gd name="connsiteX15" fmla="*/ 399453 w 954720"/>
                <a:gd name="connsiteY15" fmla="*/ 322649 h 901922"/>
                <a:gd name="connsiteX16" fmla="*/ 519547 w 954720"/>
                <a:gd name="connsiteY16" fmla="*/ 539594 h 901922"/>
                <a:gd name="connsiteX17" fmla="*/ 797368 w 954720"/>
                <a:gd name="connsiteY17" fmla="*/ 791958 h 901922"/>
                <a:gd name="connsiteX18" fmla="*/ 936832 w 954720"/>
                <a:gd name="connsiteY18" fmla="*/ 873865 h 901922"/>
                <a:gd name="connsiteX19" fmla="*/ 948454 w 954720"/>
                <a:gd name="connsiteY19" fmla="*/ 881060 h 901922"/>
                <a:gd name="connsiteX20" fmla="*/ 954720 w 954720"/>
                <a:gd name="connsiteY20" fmla="*/ 865532 h 901922"/>
                <a:gd name="connsiteX21" fmla="*/ 952820 w 954720"/>
                <a:gd name="connsiteY21" fmla="*/ 901922 h 901922"/>
                <a:gd name="connsiteX22" fmla="*/ 940706 w 954720"/>
                <a:gd name="connsiteY22" fmla="*/ 887701 h 901922"/>
                <a:gd name="connsiteX23" fmla="*/ 804563 w 954720"/>
                <a:gd name="connsiteY23" fmla="*/ 821843 h 901922"/>
                <a:gd name="connsiteX24" fmla="*/ 625805 w 954720"/>
                <a:gd name="connsiteY24" fmla="*/ 712264 h 901922"/>
                <a:gd name="connsiteX25" fmla="*/ 439300 w 954720"/>
                <a:gd name="connsiteY25" fmla="*/ 602132 h 901922"/>
                <a:gd name="connsiteX26" fmla="*/ 272164 w 954720"/>
                <a:gd name="connsiteY26" fmla="*/ 543468 h 901922"/>
                <a:gd name="connsiteX27" fmla="*/ 118311 w 954720"/>
                <a:gd name="connsiteY27" fmla="*/ 475396 h 901922"/>
                <a:gd name="connsiteX28" fmla="*/ 4304 w 954720"/>
                <a:gd name="connsiteY28" fmla="*/ 330951 h 901922"/>
                <a:gd name="connsiteX29" fmla="*/ 132146 w 954720"/>
                <a:gd name="connsiteY29" fmla="*/ 142785 h 901922"/>
                <a:gd name="connsiteX30" fmla="*/ 288767 w 954720"/>
                <a:gd name="connsiteY30" fmla="*/ 178758 h 901922"/>
                <a:gd name="connsiteX31" fmla="*/ 309797 w 954720"/>
                <a:gd name="connsiteY31" fmla="*/ 192593 h 901922"/>
                <a:gd name="connsiteX32" fmla="*/ 295408 w 954720"/>
                <a:gd name="connsiteY32" fmla="*/ 95190 h 901922"/>
                <a:gd name="connsiteX33" fmla="*/ 289874 w 954720"/>
                <a:gd name="connsiteY33" fmla="*/ 553 h 901922"/>
                <a:gd name="connsiteX34" fmla="*/ 293748 w 954720"/>
                <a:gd name="connsiteY34" fmla="*/ 0 h 9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54720" h="901922">
                  <a:moveTo>
                    <a:pt x="355732" y="349767"/>
                  </a:moveTo>
                  <a:cubicBezTo>
                    <a:pt x="305370" y="366924"/>
                    <a:pt x="258328" y="387400"/>
                    <a:pt x="216268" y="419499"/>
                  </a:cubicBezTo>
                  <a:cubicBezTo>
                    <a:pt x="252794" y="459346"/>
                    <a:pt x="432658" y="552877"/>
                    <a:pt x="479700" y="557304"/>
                  </a:cubicBezTo>
                  <a:cubicBezTo>
                    <a:pt x="431552" y="492552"/>
                    <a:pt x="384510" y="427801"/>
                    <a:pt x="355732" y="349767"/>
                  </a:cubicBezTo>
                  <a:close/>
                  <a:moveTo>
                    <a:pt x="231210" y="204769"/>
                  </a:moveTo>
                  <a:cubicBezTo>
                    <a:pt x="185276" y="206982"/>
                    <a:pt x="155390" y="241849"/>
                    <a:pt x="155944" y="283356"/>
                  </a:cubicBez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lose/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4"/>
                  </a:cubicBezTo>
                  <a:cubicBezTo>
                    <a:pt x="591493" y="644192"/>
                    <a:pt x="681148" y="732741"/>
                    <a:pt x="797368" y="791958"/>
                  </a:cubicBezTo>
                  <a:cubicBezTo>
                    <a:pt x="845517" y="816309"/>
                    <a:pt x="890344" y="846194"/>
                    <a:pt x="936832" y="873865"/>
                  </a:cubicBezTo>
                  <a:cubicBezTo>
                    <a:pt x="941813" y="876633"/>
                    <a:pt x="946241" y="879953"/>
                    <a:pt x="948454" y="881060"/>
                  </a:cubicBezTo>
                  <a:lnTo>
                    <a:pt x="954720" y="865532"/>
                  </a:lnTo>
                  <a:lnTo>
                    <a:pt x="952820" y="901922"/>
                  </a:lnTo>
                  <a:lnTo>
                    <a:pt x="940706" y="887701"/>
                  </a:lnTo>
                  <a:cubicBezTo>
                    <a:pt x="895325" y="865564"/>
                    <a:pt x="848284" y="846194"/>
                    <a:pt x="804563" y="821843"/>
                  </a:cubicBezTo>
                  <a:cubicBezTo>
                    <a:pt x="743686" y="787531"/>
                    <a:pt x="683915" y="751004"/>
                    <a:pt x="625805" y="712264"/>
                  </a:cubicBezTo>
                  <a:cubicBezTo>
                    <a:pt x="565481" y="671864"/>
                    <a:pt x="507925" y="627589"/>
                    <a:pt x="439300" y="602132"/>
                  </a:cubicBezTo>
                  <a:cubicBezTo>
                    <a:pt x="383957" y="581655"/>
                    <a:pt x="326953" y="565052"/>
                    <a:pt x="272164" y="543468"/>
                  </a:cubicBezTo>
                  <a:cubicBezTo>
                    <a:pt x="220142" y="522991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D2592C-0E67-464B-88AD-5C7361F649C7}"/>
                </a:ext>
              </a:extLst>
            </p:cNvPr>
            <p:cNvSpPr/>
            <p:nvPr/>
          </p:nvSpPr>
          <p:spPr>
            <a:xfrm>
              <a:off x="3855504" y="145290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032C8C-F938-4F03-87E7-5A37BD9DBD78}"/>
                </a:ext>
              </a:extLst>
            </p:cNvPr>
            <p:cNvSpPr/>
            <p:nvPr/>
          </p:nvSpPr>
          <p:spPr>
            <a:xfrm>
              <a:off x="3881304" y="243208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206089-9A98-492A-B412-3D35D9F52DB3}"/>
                </a:ext>
              </a:extLst>
            </p:cNvPr>
            <p:cNvSpPr/>
            <p:nvPr/>
          </p:nvSpPr>
          <p:spPr>
            <a:xfrm>
              <a:off x="4075478" y="157893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41D1CD-ACA7-4279-A7AD-F7F9720CB23D}"/>
                </a:ext>
              </a:extLst>
            </p:cNvPr>
            <p:cNvSpPr/>
            <p:nvPr/>
          </p:nvSpPr>
          <p:spPr>
            <a:xfrm>
              <a:off x="4695148" y="67800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B39AFB1-3899-4140-B8C6-5B3CCBF76734}"/>
                </a:ext>
              </a:extLst>
            </p:cNvPr>
            <p:cNvSpPr/>
            <p:nvPr/>
          </p:nvSpPr>
          <p:spPr>
            <a:xfrm>
              <a:off x="4255973" y="320300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7E585B-BB5C-4930-9B0E-AB26846CA7C3}"/>
                </a:ext>
              </a:extLst>
            </p:cNvPr>
            <p:cNvSpPr/>
            <p:nvPr/>
          </p:nvSpPr>
          <p:spPr>
            <a:xfrm>
              <a:off x="4769024" y="352356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3B44B2-B41B-4E6B-8418-3A2705563942}"/>
                </a:ext>
              </a:extLst>
            </p:cNvPr>
            <p:cNvSpPr/>
            <p:nvPr/>
          </p:nvSpPr>
          <p:spPr>
            <a:xfrm>
              <a:off x="4869429" y="345779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2A5F8-FBE5-4CFC-AE22-DE85F1DE2FEA}"/>
                </a:ext>
              </a:extLst>
            </p:cNvPr>
            <p:cNvSpPr/>
            <p:nvPr/>
          </p:nvSpPr>
          <p:spPr>
            <a:xfrm>
              <a:off x="4661389" y="202168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C84D51-CCF4-491C-ACCE-7F2D2A09DB0A}"/>
                </a:ext>
              </a:extLst>
            </p:cNvPr>
            <p:cNvSpPr/>
            <p:nvPr/>
          </p:nvSpPr>
          <p:spPr>
            <a:xfrm>
              <a:off x="4516965" y="306821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C3026F-B322-4984-9C52-D11CC2001CAE}"/>
                </a:ext>
              </a:extLst>
            </p:cNvPr>
            <p:cNvSpPr/>
            <p:nvPr/>
          </p:nvSpPr>
          <p:spPr>
            <a:xfrm>
              <a:off x="4914859" y="357958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20237D-2E84-4EDB-9C2B-2EA4F2AAD3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83EAB-A711-4556-92BD-3105928D96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F2B4FC-A3BC-4B0B-90EF-DD81243EA2E2}"/>
              </a:ext>
            </a:extLst>
          </p:cNvPr>
          <p:cNvCxnSpPr>
            <a:cxnSpLocks/>
          </p:cNvCxnSpPr>
          <p:nvPr/>
        </p:nvCxnSpPr>
        <p:spPr>
          <a:xfrm>
            <a:off x="238539" y="2257163"/>
            <a:ext cx="9469801" cy="1299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4918E-3788-45D7-8CBD-9174E260D280}"/>
              </a:ext>
            </a:extLst>
          </p:cNvPr>
          <p:cNvSpPr txBox="1"/>
          <p:nvPr/>
        </p:nvSpPr>
        <p:spPr>
          <a:xfrm>
            <a:off x="1981970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2016</a:t>
            </a:r>
            <a:endParaRPr lang="ko-KR" altLang="en-US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26B1D-943A-4349-BFB5-2D37340EBD14}"/>
              </a:ext>
            </a:extLst>
          </p:cNvPr>
          <p:cNvSpPr txBox="1"/>
          <p:nvPr/>
        </p:nvSpPr>
        <p:spPr>
          <a:xfrm>
            <a:off x="621687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2015</a:t>
            </a:r>
            <a:endParaRPr lang="ko-KR" altLang="en-US" b="1" dirty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301F4-47EE-4ABE-BA7E-CFEFCBA7460E}"/>
              </a:ext>
            </a:extLst>
          </p:cNvPr>
          <p:cNvSpPr txBox="1"/>
          <p:nvPr/>
        </p:nvSpPr>
        <p:spPr>
          <a:xfrm>
            <a:off x="3342253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2017</a:t>
            </a:r>
            <a:endParaRPr lang="ko-KR" altLang="en-US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BE5E5-D5D7-47CE-9F8F-DEF8A5751C2B}"/>
              </a:ext>
            </a:extLst>
          </p:cNvPr>
          <p:cNvSpPr txBox="1"/>
          <p:nvPr/>
        </p:nvSpPr>
        <p:spPr>
          <a:xfrm>
            <a:off x="6062817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2019</a:t>
            </a:r>
            <a:endParaRPr lang="ko-KR" altLang="en-US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A23EC-92EE-407E-A902-38B3D0F5AF3E}"/>
              </a:ext>
            </a:extLst>
          </p:cNvPr>
          <p:cNvGrpSpPr/>
          <p:nvPr/>
        </p:nvGrpSpPr>
        <p:grpSpPr>
          <a:xfrm>
            <a:off x="7239623" y="2676217"/>
            <a:ext cx="2880320" cy="669415"/>
            <a:chOff x="6228184" y="1730811"/>
            <a:chExt cx="2592288" cy="6694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912420-BFCF-4FE1-8A3D-B2F4C6C5784E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74F405-66A2-42F7-AF1C-9AF8AE5FCCFC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255CB-4F00-47A7-9978-42135122D64B}"/>
              </a:ext>
            </a:extLst>
          </p:cNvPr>
          <p:cNvSpPr/>
          <p:nvPr/>
        </p:nvSpPr>
        <p:spPr>
          <a:xfrm>
            <a:off x="7059607" y="2676216"/>
            <a:ext cx="7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8D4CD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C5F6E3-B1C5-47FF-93D9-D6F40CA119A0}"/>
              </a:ext>
            </a:extLst>
          </p:cNvPr>
          <p:cNvGrpSpPr/>
          <p:nvPr/>
        </p:nvGrpSpPr>
        <p:grpSpPr>
          <a:xfrm>
            <a:off x="6471422" y="2257163"/>
            <a:ext cx="627109" cy="753761"/>
            <a:chOff x="6471422" y="2257163"/>
            <a:chExt cx="984671" cy="75376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CCF9A6-2AD0-41C3-957F-38E441D55CC8}"/>
                </a:ext>
              </a:extLst>
            </p:cNvPr>
            <p:cNvCxnSpPr/>
            <p:nvPr/>
          </p:nvCxnSpPr>
          <p:spPr>
            <a:xfrm>
              <a:off x="6471422" y="2257163"/>
              <a:ext cx="356409" cy="75376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8FC8A5E-2796-44D1-A2F7-92B2B38D1041}"/>
                </a:ext>
              </a:extLst>
            </p:cNvPr>
            <p:cNvCxnSpPr/>
            <p:nvPr/>
          </p:nvCxnSpPr>
          <p:spPr>
            <a:xfrm flipH="1">
              <a:off x="6827831" y="3010924"/>
              <a:ext cx="628262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3B24F1-5162-4B75-AA34-F371279EBA71}"/>
              </a:ext>
            </a:extLst>
          </p:cNvPr>
          <p:cNvGrpSpPr/>
          <p:nvPr/>
        </p:nvGrpSpPr>
        <p:grpSpPr>
          <a:xfrm>
            <a:off x="6107234" y="3368425"/>
            <a:ext cx="2880320" cy="669415"/>
            <a:chOff x="6228184" y="1730811"/>
            <a:chExt cx="2592288" cy="6694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BDDFC4-8A08-4616-967A-DAF58ACA9A13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05892D-903E-4F7F-859C-F713252CCFD3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A01925-4944-4A88-9711-5EC2C4850DF2}"/>
              </a:ext>
            </a:extLst>
          </p:cNvPr>
          <p:cNvGrpSpPr/>
          <p:nvPr/>
        </p:nvGrpSpPr>
        <p:grpSpPr>
          <a:xfrm>
            <a:off x="4974845" y="4060633"/>
            <a:ext cx="2880320" cy="669415"/>
            <a:chOff x="6228184" y="1730811"/>
            <a:chExt cx="2592288" cy="6694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3F5F25-37F7-473F-AA8C-FC177EA49A1F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36E385-6261-495D-B525-CE7164080478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4A02A3-8E75-434F-8595-D98C7A30820F}"/>
              </a:ext>
            </a:extLst>
          </p:cNvPr>
          <p:cNvGrpSpPr/>
          <p:nvPr/>
        </p:nvGrpSpPr>
        <p:grpSpPr>
          <a:xfrm>
            <a:off x="3842456" y="4752841"/>
            <a:ext cx="2880320" cy="669415"/>
            <a:chOff x="6228184" y="1730811"/>
            <a:chExt cx="2592288" cy="6694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868CB0-8E51-42F4-8EB2-715F488EED91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09A285-CE6F-4B81-9F3A-9E5811A64931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32C73E7-0B55-4C86-87ED-189C7ACD7953}"/>
              </a:ext>
            </a:extLst>
          </p:cNvPr>
          <p:cNvSpPr/>
          <p:nvPr/>
        </p:nvSpPr>
        <p:spPr>
          <a:xfrm>
            <a:off x="5927218" y="3368424"/>
            <a:ext cx="72000" cy="6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23CA2F-0F73-44E6-8474-D072B396B44D}"/>
              </a:ext>
            </a:extLst>
          </p:cNvPr>
          <p:cNvGrpSpPr/>
          <p:nvPr/>
        </p:nvGrpSpPr>
        <p:grpSpPr>
          <a:xfrm>
            <a:off x="5049967" y="2248096"/>
            <a:ext cx="949252" cy="1465000"/>
            <a:chOff x="5551506" y="2257163"/>
            <a:chExt cx="1167107" cy="140767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FECDD8-C831-4432-93BE-ADABF8C65C20}"/>
                </a:ext>
              </a:extLst>
            </p:cNvPr>
            <p:cNvCxnSpPr/>
            <p:nvPr/>
          </p:nvCxnSpPr>
          <p:spPr>
            <a:xfrm>
              <a:off x="5551506" y="2257163"/>
              <a:ext cx="680450" cy="140767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B5AF6A-1010-4B9F-96B3-72AAB4C0A9D6}"/>
                </a:ext>
              </a:extLst>
            </p:cNvPr>
            <p:cNvCxnSpPr/>
            <p:nvPr/>
          </p:nvCxnSpPr>
          <p:spPr>
            <a:xfrm flipH="1">
              <a:off x="6231956" y="3664834"/>
              <a:ext cx="486657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63714ED-8599-4462-B68F-0988E83865F2}"/>
              </a:ext>
            </a:extLst>
          </p:cNvPr>
          <p:cNvSpPr/>
          <p:nvPr/>
        </p:nvSpPr>
        <p:spPr>
          <a:xfrm>
            <a:off x="4794829" y="4060632"/>
            <a:ext cx="720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D1076A-6F55-44B4-8717-6B00E3EED74A}"/>
              </a:ext>
            </a:extLst>
          </p:cNvPr>
          <p:cNvGrpSpPr/>
          <p:nvPr/>
        </p:nvGrpSpPr>
        <p:grpSpPr>
          <a:xfrm>
            <a:off x="3758481" y="2270162"/>
            <a:ext cx="1101680" cy="2098250"/>
            <a:chOff x="4631591" y="2257163"/>
            <a:chExt cx="1313543" cy="2061581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AE82E96-FB53-4EED-9527-663C0C2869FD}"/>
                </a:ext>
              </a:extLst>
            </p:cNvPr>
            <p:cNvCxnSpPr/>
            <p:nvPr/>
          </p:nvCxnSpPr>
          <p:spPr>
            <a:xfrm>
              <a:off x="4631591" y="2257163"/>
              <a:ext cx="999412" cy="206158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5DAD1-8490-41CF-AFB7-C3BDA467AA37}"/>
                </a:ext>
              </a:extLst>
            </p:cNvPr>
            <p:cNvCxnSpPr/>
            <p:nvPr/>
          </p:nvCxnSpPr>
          <p:spPr>
            <a:xfrm flipH="1">
              <a:off x="5631003" y="4318744"/>
              <a:ext cx="314131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0A0E7-4E77-492C-9D1B-C5F4D6009501}"/>
              </a:ext>
            </a:extLst>
          </p:cNvPr>
          <p:cNvSpPr/>
          <p:nvPr/>
        </p:nvSpPr>
        <p:spPr>
          <a:xfrm>
            <a:off x="3662440" y="4752840"/>
            <a:ext cx="72000" cy="6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25B3EB-F803-4FD3-BE5F-54FE89B74F86}"/>
              </a:ext>
            </a:extLst>
          </p:cNvPr>
          <p:cNvGrpSpPr/>
          <p:nvPr/>
        </p:nvGrpSpPr>
        <p:grpSpPr>
          <a:xfrm>
            <a:off x="2347603" y="2257161"/>
            <a:ext cx="1314838" cy="2847666"/>
            <a:chOff x="3711676" y="2257163"/>
            <a:chExt cx="1508126" cy="271549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1832C53-B387-46A7-A507-6E0A64943C05}"/>
                </a:ext>
              </a:extLst>
            </p:cNvPr>
            <p:cNvCxnSpPr/>
            <p:nvPr/>
          </p:nvCxnSpPr>
          <p:spPr>
            <a:xfrm>
              <a:off x="3711676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A64970-150C-4253-863A-C6765AAC14EB}"/>
                </a:ext>
              </a:extLst>
            </p:cNvPr>
            <p:cNvCxnSpPr/>
            <p:nvPr/>
          </p:nvCxnSpPr>
          <p:spPr>
            <a:xfrm flipH="1" flipV="1">
              <a:off x="5007820" y="4961947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aphic 5338">
            <a:extLst>
              <a:ext uri="{FF2B5EF4-FFF2-40B4-BE49-F238E27FC236}">
                <a16:creationId xmlns:a16="http://schemas.microsoft.com/office/drawing/2014/main" id="{50F0B6CD-B45D-4FB7-9934-8A1F8E301F9B}"/>
              </a:ext>
            </a:extLst>
          </p:cNvPr>
          <p:cNvGrpSpPr/>
          <p:nvPr/>
        </p:nvGrpSpPr>
        <p:grpSpPr>
          <a:xfrm>
            <a:off x="9697221" y="1663355"/>
            <a:ext cx="1316144" cy="1200614"/>
            <a:chOff x="6273521" y="3976679"/>
            <a:chExt cx="1106805" cy="100965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5BEC793-1CF7-4FCA-A20D-59DDAB200686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9D1A69E-7083-439C-8E91-A05308859900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5AF2E4-4772-46FD-B955-EE7FC382C288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7411D8-B0DB-4AFF-8B96-3C5B9F5F5F0A}"/>
              </a:ext>
            </a:extLst>
          </p:cNvPr>
          <p:cNvGrpSpPr/>
          <p:nvPr/>
        </p:nvGrpSpPr>
        <p:grpSpPr>
          <a:xfrm>
            <a:off x="2710067" y="5445051"/>
            <a:ext cx="2880320" cy="669415"/>
            <a:chOff x="6228184" y="1730811"/>
            <a:chExt cx="2592288" cy="66941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BABD24-B579-413C-A185-8F0ABFB56019}"/>
                </a:ext>
              </a:extLst>
            </p:cNvPr>
            <p:cNvSpPr txBox="1"/>
            <p:nvPr/>
          </p:nvSpPr>
          <p:spPr>
            <a:xfrm>
              <a:off x="6228184" y="1938561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Get a modern PowerPoint  Presentation that is beautifully designed. 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2CA60F-B94E-451F-BC48-7ABEC5CD660B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19490C0-0CC4-4EC2-84BC-5F45F294846A}"/>
              </a:ext>
            </a:extLst>
          </p:cNvPr>
          <p:cNvSpPr/>
          <p:nvPr/>
        </p:nvSpPr>
        <p:spPr>
          <a:xfrm>
            <a:off x="2530051" y="5445050"/>
            <a:ext cx="72000" cy="6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179A9D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700645-678A-42F6-AEE7-98DE7A1243BE}"/>
              </a:ext>
            </a:extLst>
          </p:cNvPr>
          <p:cNvGrpSpPr/>
          <p:nvPr/>
        </p:nvGrpSpPr>
        <p:grpSpPr>
          <a:xfrm>
            <a:off x="1034072" y="2257162"/>
            <a:ext cx="1508126" cy="3495665"/>
            <a:chOff x="1034072" y="2257163"/>
            <a:chExt cx="1508126" cy="272249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F561812-ABB8-4C05-B59D-08C5A2524265}"/>
                </a:ext>
              </a:extLst>
            </p:cNvPr>
            <p:cNvCxnSpPr/>
            <p:nvPr/>
          </p:nvCxnSpPr>
          <p:spPr>
            <a:xfrm>
              <a:off x="1034072" y="2257163"/>
              <a:ext cx="1296144" cy="270478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3EEB01-CF1C-4B91-B4A8-69986038F9CC}"/>
                </a:ext>
              </a:extLst>
            </p:cNvPr>
            <p:cNvCxnSpPr/>
            <p:nvPr/>
          </p:nvCxnSpPr>
          <p:spPr>
            <a:xfrm flipH="1" flipV="1">
              <a:off x="2330216" y="4968951"/>
              <a:ext cx="211982" cy="1070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4D76AC0-DE42-4ECE-844B-D1C38DEE8349}"/>
              </a:ext>
            </a:extLst>
          </p:cNvPr>
          <p:cNvSpPr txBox="1"/>
          <p:nvPr/>
        </p:nvSpPr>
        <p:spPr>
          <a:xfrm>
            <a:off x="4702536" y="1732528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ko-KR" altLang="en-US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0AB0BAD-8E51-4A26-9A45-CD00DE71CBD5}"/>
              </a:ext>
            </a:extLst>
          </p:cNvPr>
          <p:cNvGrpSpPr/>
          <p:nvPr/>
        </p:nvGrpSpPr>
        <p:grpSpPr>
          <a:xfrm>
            <a:off x="8101806" y="1297608"/>
            <a:ext cx="2640016" cy="4956764"/>
            <a:chOff x="8101806" y="1297608"/>
            <a:chExt cx="2640016" cy="4956764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2B0CB3F-3902-4BAC-80DC-E8810667795A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EA055C-93E5-4202-902C-43E7CD28A361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90" name="Parallelogram 189">
                <a:extLst>
                  <a:ext uri="{FF2B5EF4-FFF2-40B4-BE49-F238E27FC236}">
                    <a16:creationId xmlns:a16="http://schemas.microsoft.com/office/drawing/2014/main" id="{36F4351C-60C8-4040-A526-FFF54D27720A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205E6B94-77F7-4364-B178-AE2C068B353B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:a16="http://schemas.microsoft.com/office/drawing/2014/main" id="{47A47B4C-4896-4852-A2A5-DAF9C2FBA60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:a16="http://schemas.microsoft.com/office/drawing/2014/main" id="{32F68C9C-BA9B-494B-9D80-5CF8A6BAB0AB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:a16="http://schemas.microsoft.com/office/drawing/2014/main" id="{B29B8500-8724-413D-B5FC-E2919C805FEA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:a16="http://schemas.microsoft.com/office/drawing/2014/main" id="{E196BA87-39E9-4CBB-86EC-2BF9F0200D8E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D102D-7AC8-46BC-A43E-431D318744EE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9E0FF33-795B-4853-85A5-B0DE2A44B50C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AF802E-8D8E-43B6-9B5E-387FD254BF25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8386EC3-E91E-4423-B43F-103614898986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463796F-C4C2-48C0-9B79-DEB9E8CD51A1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7584" y="1327895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71BD57-EFAF-4CA2-B162-0AF379729A75}"/>
              </a:ext>
            </a:extLst>
          </p:cNvPr>
          <p:cNvGrpSpPr/>
          <p:nvPr/>
        </p:nvGrpSpPr>
        <p:grpSpPr>
          <a:xfrm>
            <a:off x="-10078" y="4740475"/>
            <a:ext cx="12245349" cy="2153719"/>
            <a:chOff x="-10078" y="4740475"/>
            <a:chExt cx="12245349" cy="2153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5870A9-29B2-4343-9110-2AD98DE485A0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69C3398-36AF-4514-B52E-26E5D7BD95D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DC019C2-DC62-4525-9525-5F800CC56E71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47089-698D-44A0-96B7-D9CC4D4D4C5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E1615F7-326D-4AD3-BDDE-FA10A91F3F1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86E96C8-7451-4616-847B-913F11D6D4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B765DA-0A26-409A-8768-281C095DE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D2EF35-8DFC-467E-A246-29A00145CF7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812E781-DC5E-4146-8DC8-1DCDE63B8C4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EAE9CA-543D-4662-A20F-69201CC6BCD9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55EFB-84E3-4377-BF90-CC47A1B191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E20DA0E-BAC2-42AE-A797-6F9D78BC48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3A1E8F-8D59-4AA4-AF70-49BC143E02E5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8FB987-9760-409D-99AB-EE31DF84293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8EAE4C-867B-4363-BE73-EBA5231BF8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2DFBC4-785B-4E77-A2AA-582040FA1339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7996C4-63CA-4ED6-96B1-9FB93F564AA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C2F53E6-BC66-475D-8D5C-BF6CAF475C3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87033D-4D93-4217-8CBD-01F93D2D0504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19B425A-F005-492C-99D7-E61B5C32F4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D166541-BC87-4469-B6CC-1A97E88F429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BD37BE-485D-475B-BA9A-F90B3748D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6ED803-EAF0-414D-BC5F-F2EDF0F94B6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0B65A32-F0E6-4E3D-A901-53327441617C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E726-54AA-4435-85F8-F2E55681C4A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B7CF975-65AC-4828-8537-413F539B532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EE202A8-C8EC-40B8-A387-7A1CD5AE0C5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ED7A64-3D06-4500-A0FC-631628728486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A38947E-4FD5-47AB-8AAF-43F333AF1B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C2D36CB-4BF7-4CA5-B9B0-7CEFC5B2CF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B211D6-841B-4491-98E4-FBE93E7A70EF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481385D-6253-4094-B405-3F9E08019B8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8BA00DE-2C78-4CD2-B845-9E7009E0133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E09B66-01EE-4562-BFB2-1F1184C0C6EE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B478C9-9A12-4C9F-9463-14265350C05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83EB70-EBE6-45FB-9419-138FE23884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315456-8F8C-43F7-9E33-AED8570E6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6595DB-F246-4875-8BB9-B77C6E631EE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51A61F0-39E8-44CB-B623-C4FE336A36B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10D563-3292-4CBA-BD17-D3D6089EED79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7A5B53-BAAE-4219-947B-CD2860BF9B0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30CE94-1C0F-4BA8-9DF4-BB3E497EE02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4562D3-BA1E-4781-AEC6-109120B7E1DE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B0D65A-7638-41F6-BA9F-F86EFDB032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0872E81-F0F7-41C2-AAF2-EFB7F83E1CB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D83BED-C1EE-43C9-A661-FA4A6D80AD63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E628C0-E797-4710-85B8-625B71E151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BEEB737-8C57-4AD0-B778-8A09546180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56DFD39-A8CA-4F5C-BE49-D6A35D8BCAD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F5E580-47F6-431E-A805-3FA8C3D1E6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E9F6E15-BD39-439C-828E-65F940684A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B28424-1700-41D4-B78E-C5AE294AE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D9D61C-792C-45B9-B487-DAA57686779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6A5BB30-C265-4102-8AA1-8337171B49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774EFC5-9466-4D64-A852-ACBDD7827ADE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CCB314-1D0E-4844-9A65-E8B664742E5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8405E6-C2D9-43D2-815A-38046B20D2F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AACF16-E976-4DA3-A9AD-400FC84B7ED1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8A5893-1BB2-41EE-A56B-5207694598E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F10A88-DBFD-409E-B490-F2682FB0D40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97C61A-5D44-4874-AD1D-E937EB65DAF9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3788C3-4D23-406E-8FBC-56614F59D3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A8A135F-846C-4603-8037-3C31BA17D9A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80C880E-7F94-4C34-8E37-06E3A7974FCB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529BBD9-A818-46C9-B84F-258FF9E2AB0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E6DD640-9F02-44A9-BCD7-E54BA05E519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0288E2-819E-414F-96AE-A17BC0374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460686D-7006-4D97-B1C7-A9A313EEBAE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30BBE3-4436-4B2C-998D-DC769BA895A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FC3C06-F801-4D06-B85D-8469C1CD5B4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D97E278-4F65-4B55-9958-93A5DD0890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BC273E0-B101-4207-B61D-902F0E19D77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C6416A7-485A-4F43-B4E8-635B1CA4228C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74B9D7-81A5-405E-B4B2-C8395E1B88C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B517417-E357-485B-A3F3-EA66AB9CCC2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955135A-CFCF-4BC5-B808-CA07F10392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30415D-C089-4E9F-A3E7-E2EDAFDC89F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700F2D9-6D73-4EA6-BA79-7798F943287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971759-0BEC-4EE4-B8C0-64EB831D205F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2242FD8-FE8D-40B6-B5AC-2372906CD62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52F688-1BD7-4F5D-A01A-61D031D933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8BD75CE-7FDD-452F-96DC-C79AE438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C6DA68-8F45-4DDC-957C-D4FD3542691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19E185D-4CAB-4FE6-AC85-C8975978758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F6460A4-A99F-473C-AEBB-798DCB4C01FF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1CED47F-94CE-489C-903E-33079A1433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AF923E0-3077-4368-8EF2-88B5EFBD83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151F41-4EC0-4811-8A4B-AFEC6FFB5E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D0366AF-76E1-4C2D-8273-11F32DECFB4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98CA2CF-82A6-4DF8-8B10-C4F76520D3C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3D8961-A049-4E82-AAF4-E2CB60A5D461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9DB2C5B-B376-41F1-9309-63AA9EE279A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359C4B7-9F6E-4959-964B-7E2F5BCE79E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C8B8E2E-1769-4C0B-AF1D-1DF937C49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09781C7-02CA-4DB8-A797-7E0B9FB7690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47E8FAA-5850-49CE-A06F-FA3D218542E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7608D7A-9692-4E10-B84D-80FCE4339543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3D9B34C-FC10-454F-A53B-95F81E8066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F5A4CD-4A0E-412C-9EA1-435AC91E0E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D44693-D38D-43D1-A7EE-C0456A079F1C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749226-3A6C-48C0-882B-DF4D00DD7C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962F8F-3BFD-4F9A-8755-875FD10895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8B5E884-E355-4AAE-871B-656F3CDCDD9D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C3D151-5ABE-4562-987F-F202583A23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F2D8B82-E5A9-4971-9FEB-BF067AC96A9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D590FB-E98B-4D0D-B75B-992BAD7CFEF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C138A90-EFDE-4DBB-98E8-C934FFF531B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46785DC-67EB-4047-9C48-D2290400193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3BB9208-B884-47FA-96D1-DCB12CBCE99F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7FDD67B-ADE0-4B44-BF93-23BFB45914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8F9FA6-11BA-4150-A160-8562169777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593865F-16F3-47CF-B35F-A2B98CDEE2CA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3CD7DB-8808-4C76-8F68-7B2AC96951B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A017AEB-C064-480E-B245-195D9ADAA66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3150C17-588D-4397-B7E6-C682290D83E0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E6F88B3-E835-481B-A0E2-127E4FAAAA5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277F32B-1A49-498D-8955-E23A4AC272E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8EF8D7B-87EF-4579-8BF0-FD69DAA5407C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0E655F-5135-4EC6-B281-81F83FCC12B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8E812D0-8400-4B24-9DF5-944291A5A5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98753CF-E247-4AED-B95B-874F432B56EC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56E3D18-352F-4973-BA0E-CFCDE202201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0DA096-75B2-471D-9097-E3A71C4EC01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332B3F2-509F-4A82-B9A8-F0E8F1E59E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9BE73D1-E95C-4CA2-BD63-115C43E3E41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AA5C9F0-E709-4B9E-B711-1BC2A8F704B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AAE7D4-43D9-4A26-8382-44D4F24E4EA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178CF5E-3F0E-48A8-8551-DFD898B3B47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3686BC-D9A5-452D-940F-3785EE413C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AB47CF0-59F3-4BE0-8E49-5D57BD109F55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46AC5F3-9889-48AF-B05E-77F0CAAF8DC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46B22AD-CC16-4A44-9EDB-9D6BA9C401C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5108C95-80A1-4B85-85E0-70478D68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CF3628-8BDA-42CE-9CAF-E70C10FF136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A681ADC-9DE5-4C55-B4FD-365928BEA8D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6F9BAD5-EBA5-4998-9DF5-8BC47723A4B9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F297237-72E0-4FB1-9B94-D99B67E1FFC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FB64935-46C1-44C3-BE46-CB8060FFF9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EF42D5-5825-42A2-97DE-C2ADAAD21FAD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3726B79-BFE3-4136-BCAD-207A6401A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0925709-AFEE-4E6C-A9F5-E0D06ED3606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7BAEBFA-D3F2-4B19-B506-60B44A3F692A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037056E-11AB-4C15-BA28-123FD0119CA4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798C5F4-7FED-4839-88C2-BF2A25C2AA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CF4628A-2252-400C-9978-B3B84A3C5FE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91F1CF7-81BB-4228-93D9-CC2BEE623A7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19741F8-7A7C-43B2-9DDE-14E9ECBECF2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8B8CF2-D81E-44A2-91FF-7CEE2E1ACC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DF43A37-611A-463C-A210-20569A05E60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8C8568D-0E72-483F-8242-F60CD9993F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F3EFBB5-F0B2-4C1C-8040-7C3E356E6874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B211385-FB94-4AB6-A77B-CCF44E4AA8E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8AD93C8-342F-414C-8BC1-882B01A3B88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E809008-E154-4F14-86E8-28B8CE1C4DFC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87ABB94-C796-412B-B244-382F381EAC7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4ACC4C0-6073-4B5A-8D0D-227591A0697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A75F46A-0E36-4A1B-B623-37429D25834F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4F589C4-90D9-41D3-8651-24C7793948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C591318-8D77-446F-81C9-4CC6D8B06D6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3831C2D-FDB1-46B9-9E40-27457C86DA78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9D5E319-4A4F-4276-B890-00E6C1B3E0B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66DEDD2-29D1-424A-9EFB-2F101FACC397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9B50950-3EC9-4A56-94CE-636809A0DB41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582A6C7-8B8D-4F96-A1A7-BC76E3F1AD7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8F7BBC2-D6E2-4C9B-B4C9-6330803E191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6839CD6F-AAB8-4856-A0A8-D5B8CB7CF70E}"/>
              </a:ext>
            </a:extLst>
          </p:cNvPr>
          <p:cNvSpPr txBox="1"/>
          <p:nvPr/>
        </p:nvSpPr>
        <p:spPr>
          <a:xfrm>
            <a:off x="8116821" y="797526"/>
            <a:ext cx="172828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4" name="Group 18">
            <a:extLst>
              <a:ext uri="{FF2B5EF4-FFF2-40B4-BE49-F238E27FC236}">
                <a16:creationId xmlns:a16="http://schemas.microsoft.com/office/drawing/2014/main" id="{63751438-FF21-4DDA-8325-6BCC700C255B}"/>
              </a:ext>
            </a:extLst>
          </p:cNvPr>
          <p:cNvGrpSpPr/>
          <p:nvPr/>
        </p:nvGrpSpPr>
        <p:grpSpPr>
          <a:xfrm>
            <a:off x="703673" y="3439542"/>
            <a:ext cx="5925956" cy="1375703"/>
            <a:chOff x="4822352" y="1916832"/>
            <a:chExt cx="3422056" cy="1375703"/>
          </a:xfrm>
        </p:grpSpPr>
        <p:sp>
          <p:nvSpPr>
            <p:cNvPr id="195" name="Text Placeholder 10">
              <a:extLst>
                <a:ext uri="{FF2B5EF4-FFF2-40B4-BE49-F238E27FC236}">
                  <a16:creationId xmlns:a16="http://schemas.microsoft.com/office/drawing/2014/main" id="{62808D21-7960-4BFA-839B-DD0AC5BDF660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B15924A-4F80-49B0-A9EE-2A5DC8A6EB0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    </a:t>
              </a:r>
            </a:p>
          </p:txBody>
        </p:sp>
      </p:grp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441170C7-7FC6-4024-8B07-B99A34DCF84C}"/>
              </a:ext>
            </a:extLst>
          </p:cNvPr>
          <p:cNvSpPr txBox="1">
            <a:spLocks/>
          </p:cNvSpPr>
          <p:nvPr/>
        </p:nvSpPr>
        <p:spPr>
          <a:xfrm>
            <a:off x="8609653" y="4468894"/>
            <a:ext cx="162423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spc="300" dirty="0">
                <a:solidFill>
                  <a:schemeClr val="bg1"/>
                </a:solidFill>
                <a:cs typeface="Arial" pitchFamily="34" charset="0"/>
              </a:rPr>
              <a:t>Coffee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7E8A2C-074E-48F7-BC68-1C64236D1389}"/>
              </a:ext>
            </a:extLst>
          </p:cNvPr>
          <p:cNvGrpSpPr/>
          <p:nvPr/>
        </p:nvGrpSpPr>
        <p:grpSpPr>
          <a:xfrm>
            <a:off x="9066745" y="4134024"/>
            <a:ext cx="867574" cy="417474"/>
            <a:chOff x="8346474" y="3763675"/>
            <a:chExt cx="1869930" cy="89980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29245BC-8B95-48A0-9DE3-A7165A274362}"/>
                </a:ext>
              </a:extLst>
            </p:cNvPr>
            <p:cNvGrpSpPr/>
            <p:nvPr/>
          </p:nvGrpSpPr>
          <p:grpSpPr>
            <a:xfrm>
              <a:off x="8346474" y="3821918"/>
              <a:ext cx="633507" cy="733672"/>
              <a:chOff x="5515874" y="3035026"/>
              <a:chExt cx="633507" cy="733672"/>
            </a:xfrm>
            <a:solidFill>
              <a:schemeClr val="bg1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FA79C15-3197-4BCF-8132-009B94408460}"/>
                  </a:ext>
                </a:extLst>
              </p:cNvPr>
              <p:cNvSpPr/>
              <p:nvPr/>
            </p:nvSpPr>
            <p:spPr>
              <a:xfrm>
                <a:off x="5515874" y="315284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7995A65-77B6-4CEE-ACBD-E5D29B49524D}"/>
                  </a:ext>
                </a:extLst>
              </p:cNvPr>
              <p:cNvSpPr/>
              <p:nvPr/>
            </p:nvSpPr>
            <p:spPr>
              <a:xfrm>
                <a:off x="5575568" y="303502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7D5AE9C-BF5E-4CC4-8A5E-26CA5DC3452D}"/>
                </a:ext>
              </a:extLst>
            </p:cNvPr>
            <p:cNvGrpSpPr/>
            <p:nvPr/>
          </p:nvGrpSpPr>
          <p:grpSpPr>
            <a:xfrm>
              <a:off x="9208031" y="3763675"/>
              <a:ext cx="467997" cy="662974"/>
              <a:chOff x="6352212" y="2887347"/>
              <a:chExt cx="467997" cy="662974"/>
            </a:xfrm>
            <a:solidFill>
              <a:schemeClr val="bg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94C0A2D-BE2A-47F7-A2C9-A047013F60B8}"/>
                  </a:ext>
                </a:extLst>
              </p:cNvPr>
              <p:cNvSpPr/>
              <p:nvPr/>
            </p:nvSpPr>
            <p:spPr>
              <a:xfrm>
                <a:off x="6352212" y="289768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B668D0E-DCEB-461E-9D2E-18BF1D881396}"/>
                  </a:ext>
                </a:extLst>
              </p:cNvPr>
              <p:cNvSpPr/>
              <p:nvPr/>
            </p:nvSpPr>
            <p:spPr>
              <a:xfrm>
                <a:off x="6555372" y="288734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4341D3-A093-46B4-B3DC-CFB5C73A513B}"/>
                </a:ext>
              </a:extLst>
            </p:cNvPr>
            <p:cNvGrpSpPr/>
            <p:nvPr/>
          </p:nvGrpSpPr>
          <p:grpSpPr>
            <a:xfrm>
              <a:off x="9809625" y="4207525"/>
              <a:ext cx="406779" cy="455955"/>
              <a:chOff x="6267296" y="3775500"/>
              <a:chExt cx="406779" cy="455955"/>
            </a:xfrm>
            <a:solidFill>
              <a:schemeClr val="bg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29A69F4-62B3-4AA7-AA2A-7F6350C5F207}"/>
                  </a:ext>
                </a:extLst>
              </p:cNvPr>
              <p:cNvSpPr/>
              <p:nvPr/>
            </p:nvSpPr>
            <p:spPr>
              <a:xfrm>
                <a:off x="6373506" y="378900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3B1FECA-4C01-48AD-93B5-2CB021BBFFE3}"/>
                  </a:ext>
                </a:extLst>
              </p:cNvPr>
              <p:cNvSpPr/>
              <p:nvPr/>
            </p:nvSpPr>
            <p:spPr>
              <a:xfrm>
                <a:off x="6267296" y="377550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18">
            <a:extLst>
              <a:ext uri="{FF2B5EF4-FFF2-40B4-BE49-F238E27FC236}">
                <a16:creationId xmlns:a16="http://schemas.microsoft.com/office/drawing/2014/main" id="{EF58166B-68E4-41A2-B5B1-C3D671A2E411}"/>
              </a:ext>
            </a:extLst>
          </p:cNvPr>
          <p:cNvGrpSpPr/>
          <p:nvPr/>
        </p:nvGrpSpPr>
        <p:grpSpPr>
          <a:xfrm>
            <a:off x="558455" y="189840"/>
            <a:ext cx="4785778" cy="4095303"/>
            <a:chOff x="733697" y="2750274"/>
            <a:chExt cx="4308285" cy="3686701"/>
          </a:xfrm>
          <a:solidFill>
            <a:schemeClr val="bg1">
              <a:alpha val="10000"/>
            </a:schemeClr>
          </a:solidFill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1FC26B2-99A0-4C0A-B8E0-D5AC12D3CE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15B32F-C705-4505-AAE8-29E8C3E1F572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B1C878C-9B9A-4003-AD74-023C334E141D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96DF974-932E-48A3-97E6-D5760400BB5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9997CC7-F9B7-4BFA-B4ED-F0EFC4A088EC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C0E1596-8E85-4DF5-A715-0BD7599D9266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93ED38-7420-450C-BD70-24622D68F978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AE6E619-EFDD-4ADA-93E0-A1328637F0D5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440152C-F937-49F1-B001-41A361E79E0B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879EA5E-506A-4D2B-8B66-D5D1EF8C7073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285C9C-8B71-4FC5-A695-684E24713EFB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30B03B-81A5-4B05-9B6D-BF70D792E112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A28A8FD-8FDA-4D6A-85C4-0397C62E3901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9D94B6-6A18-447E-88AC-B56F7AE81E75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53959D0-F362-4E9A-B2D7-8EA9EDE03AA4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9327B09-6D4C-47F6-AB9F-7E6060673311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5E8CB48-E667-4BB9-BDA3-311949E3021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AD42FDB-A165-4E17-8D2C-E1C353EAE010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0E26137-4D3E-481F-AB3F-75F8817E4F6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4ADD73-0F6D-4B90-A0FD-A51FDB5302A9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9F631C3-DBEF-4AA1-B991-E48699974012}"/>
              </a:ext>
            </a:extLst>
          </p:cNvPr>
          <p:cNvSpPr/>
          <p:nvPr/>
        </p:nvSpPr>
        <p:spPr>
          <a:xfrm>
            <a:off x="1356811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392E7-028B-4450-9458-F08909D6EC25}"/>
              </a:ext>
            </a:extLst>
          </p:cNvPr>
          <p:cNvSpPr/>
          <p:nvPr/>
        </p:nvSpPr>
        <p:spPr>
          <a:xfrm rot="18900000">
            <a:off x="1004283" y="2284476"/>
            <a:ext cx="752036" cy="752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B8038-0581-4144-815C-1F4D2DD8CE16}"/>
              </a:ext>
            </a:extLst>
          </p:cNvPr>
          <p:cNvSpPr txBox="1"/>
          <p:nvPr/>
        </p:nvSpPr>
        <p:spPr>
          <a:xfrm>
            <a:off x="1013037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BAE5F9F-7007-4774-9FD9-4A49B29BE709}"/>
              </a:ext>
            </a:extLst>
          </p:cNvPr>
          <p:cNvSpPr/>
          <p:nvPr/>
        </p:nvSpPr>
        <p:spPr>
          <a:xfrm>
            <a:off x="3438312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0C3AFC-0533-4F2D-B104-2F5110D40BEB}"/>
              </a:ext>
            </a:extLst>
          </p:cNvPr>
          <p:cNvSpPr/>
          <p:nvPr/>
        </p:nvSpPr>
        <p:spPr>
          <a:xfrm rot="18900000">
            <a:off x="3085784" y="3881228"/>
            <a:ext cx="752036" cy="752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52D7C-48FE-46E3-8DF5-C06ED7666449}"/>
              </a:ext>
            </a:extLst>
          </p:cNvPr>
          <p:cNvSpPr txBox="1"/>
          <p:nvPr/>
        </p:nvSpPr>
        <p:spPr>
          <a:xfrm>
            <a:off x="3094538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C72A31-99D0-4E81-8E70-E51299BCA97C}"/>
              </a:ext>
            </a:extLst>
          </p:cNvPr>
          <p:cNvSpPr/>
          <p:nvPr/>
        </p:nvSpPr>
        <p:spPr>
          <a:xfrm>
            <a:off x="5176913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F2E78-CA1B-4859-A2F2-A60EBB617D60}"/>
              </a:ext>
            </a:extLst>
          </p:cNvPr>
          <p:cNvSpPr/>
          <p:nvPr/>
        </p:nvSpPr>
        <p:spPr>
          <a:xfrm rot="18900000">
            <a:off x="4824385" y="2284476"/>
            <a:ext cx="752036" cy="7520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5D0FA-DC2D-4C7B-8309-3234A2E8B53A}"/>
              </a:ext>
            </a:extLst>
          </p:cNvPr>
          <p:cNvSpPr txBox="1"/>
          <p:nvPr/>
        </p:nvSpPr>
        <p:spPr>
          <a:xfrm>
            <a:off x="4833139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CD16B62F-6AFD-47BE-A31A-701142605A06}"/>
              </a:ext>
            </a:extLst>
          </p:cNvPr>
          <p:cNvSpPr/>
          <p:nvPr/>
        </p:nvSpPr>
        <p:spPr>
          <a:xfrm>
            <a:off x="7258414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782C8B-D765-4A2E-BC35-F9641735BC58}"/>
              </a:ext>
            </a:extLst>
          </p:cNvPr>
          <p:cNvSpPr/>
          <p:nvPr/>
        </p:nvSpPr>
        <p:spPr>
          <a:xfrm rot="18900000">
            <a:off x="6905886" y="3881228"/>
            <a:ext cx="752036" cy="752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B4A01-93C4-4E0A-B5CE-2194CBDE5752}"/>
              </a:ext>
            </a:extLst>
          </p:cNvPr>
          <p:cNvSpPr txBox="1"/>
          <p:nvPr/>
        </p:nvSpPr>
        <p:spPr>
          <a:xfrm>
            <a:off x="6914640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10C8836B-E354-4A3A-A101-DE4F9EEF8248}"/>
              </a:ext>
            </a:extLst>
          </p:cNvPr>
          <p:cNvSpPr/>
          <p:nvPr/>
        </p:nvSpPr>
        <p:spPr>
          <a:xfrm>
            <a:off x="8997016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01B64A-A1E4-4AA6-923E-873C37E69487}"/>
              </a:ext>
            </a:extLst>
          </p:cNvPr>
          <p:cNvSpPr/>
          <p:nvPr/>
        </p:nvSpPr>
        <p:spPr>
          <a:xfrm rot="18900000">
            <a:off x="8644488" y="2284476"/>
            <a:ext cx="752036" cy="752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8D2A1-8E79-4656-9C35-5ACB8CA7B825}"/>
              </a:ext>
            </a:extLst>
          </p:cNvPr>
          <p:cNvSpPr txBox="1"/>
          <p:nvPr/>
        </p:nvSpPr>
        <p:spPr>
          <a:xfrm>
            <a:off x="8653242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EA60A-0ECF-49A1-A313-B03ADAE29DE6}"/>
              </a:ext>
            </a:extLst>
          </p:cNvPr>
          <p:cNvSpPr txBox="1"/>
          <p:nvPr/>
        </p:nvSpPr>
        <p:spPr>
          <a:xfrm>
            <a:off x="1609342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A8810-E4C9-402F-BC44-D343DA2A7663}"/>
              </a:ext>
            </a:extLst>
          </p:cNvPr>
          <p:cNvSpPr txBox="1"/>
          <p:nvPr/>
        </p:nvSpPr>
        <p:spPr>
          <a:xfrm>
            <a:off x="5454919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7D039E-E99B-4E5B-AFA6-5EF7DAF53A03}"/>
              </a:ext>
            </a:extLst>
          </p:cNvPr>
          <p:cNvSpPr txBox="1"/>
          <p:nvPr/>
        </p:nvSpPr>
        <p:spPr>
          <a:xfrm>
            <a:off x="9270679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401678-4E87-4FE2-A2B9-69EE3ECE593B}"/>
              </a:ext>
            </a:extLst>
          </p:cNvPr>
          <p:cNvSpPr txBox="1"/>
          <p:nvPr/>
        </p:nvSpPr>
        <p:spPr>
          <a:xfrm>
            <a:off x="3687099" y="474900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F2FBBF-9FC4-4987-84D7-41F1A3D5CB30}"/>
              </a:ext>
            </a:extLst>
          </p:cNvPr>
          <p:cNvSpPr txBox="1"/>
          <p:nvPr/>
        </p:nvSpPr>
        <p:spPr>
          <a:xfrm>
            <a:off x="7522735" y="474900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2913983D-5D23-4132-9989-AAD1800CB109}"/>
              </a:ext>
            </a:extLst>
          </p:cNvPr>
          <p:cNvSpPr/>
          <p:nvPr/>
        </p:nvSpPr>
        <p:spPr>
          <a:xfrm>
            <a:off x="2112071" y="2640066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E8826494-9DBA-40CB-83CE-680EA634E97C}"/>
              </a:ext>
            </a:extLst>
          </p:cNvPr>
          <p:cNvSpPr/>
          <p:nvPr/>
        </p:nvSpPr>
        <p:spPr>
          <a:xfrm>
            <a:off x="9739943" y="2623912"/>
            <a:ext cx="580778" cy="374290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Oval 31">
            <a:extLst>
              <a:ext uri="{FF2B5EF4-FFF2-40B4-BE49-F238E27FC236}">
                <a16:creationId xmlns:a16="http://schemas.microsoft.com/office/drawing/2014/main" id="{BCFC15A5-C41C-4B04-BA88-EF2DC370E6A4}"/>
              </a:ext>
            </a:extLst>
          </p:cNvPr>
          <p:cNvSpPr/>
          <p:nvPr/>
        </p:nvSpPr>
        <p:spPr>
          <a:xfrm>
            <a:off x="4223004" y="4246068"/>
            <a:ext cx="447121" cy="441114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Teardrop 17">
            <a:extLst>
              <a:ext uri="{FF2B5EF4-FFF2-40B4-BE49-F238E27FC236}">
                <a16:creationId xmlns:a16="http://schemas.microsoft.com/office/drawing/2014/main" id="{27BA994B-E612-48F5-BD88-B3DB82A319BC}"/>
              </a:ext>
            </a:extLst>
          </p:cNvPr>
          <p:cNvSpPr/>
          <p:nvPr/>
        </p:nvSpPr>
        <p:spPr>
          <a:xfrm rot="18900000">
            <a:off x="5959821" y="2582978"/>
            <a:ext cx="426730" cy="433435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FFC5770E-7B77-4FD1-840C-7B47A23E9D64}"/>
              </a:ext>
            </a:extLst>
          </p:cNvPr>
          <p:cNvSpPr/>
          <p:nvPr/>
        </p:nvSpPr>
        <p:spPr>
          <a:xfrm>
            <a:off x="8043105" y="4148047"/>
            <a:ext cx="464186" cy="466931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20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1693064-3324-4580-9F99-5445E218B1FD}"/>
              </a:ext>
            </a:extLst>
          </p:cNvPr>
          <p:cNvGrpSpPr/>
          <p:nvPr/>
        </p:nvGrpSpPr>
        <p:grpSpPr>
          <a:xfrm>
            <a:off x="-1" y="456578"/>
            <a:ext cx="11775143" cy="5944845"/>
            <a:chOff x="778430" y="817270"/>
            <a:chExt cx="7754010" cy="39147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B59814-8486-4AF9-B001-35B42FE2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430" y="817270"/>
              <a:ext cx="775401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08C5BD-A81E-4B08-BACA-DC9DB01D8B46}"/>
                </a:ext>
              </a:extLst>
            </p:cNvPr>
            <p:cNvCxnSpPr/>
            <p:nvPr/>
          </p:nvCxnSpPr>
          <p:spPr>
            <a:xfrm>
              <a:off x="8532440" y="817270"/>
              <a:ext cx="0" cy="391472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572075-1A82-4417-AED4-16046E032A36}"/>
                </a:ext>
              </a:extLst>
            </p:cNvPr>
            <p:cNvCxnSpPr>
              <a:cxnSpLocks/>
            </p:cNvCxnSpPr>
            <p:nvPr/>
          </p:nvCxnSpPr>
          <p:spPr>
            <a:xfrm>
              <a:off x="1752478" y="4731989"/>
              <a:ext cx="6779962" cy="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AD80CB-10CD-41B0-9F43-02D1A14263A1}"/>
              </a:ext>
            </a:extLst>
          </p:cNvPr>
          <p:cNvGrpSpPr/>
          <p:nvPr/>
        </p:nvGrpSpPr>
        <p:grpSpPr>
          <a:xfrm>
            <a:off x="1305195" y="6077167"/>
            <a:ext cx="596540" cy="439966"/>
            <a:chOff x="3921051" y="4890545"/>
            <a:chExt cx="401671" cy="29624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43C144-87AF-472E-9540-ADD54854A905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7FF369-C477-49EF-8882-150E6D10A456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9486D2A-375F-4778-B8F1-2DD80560D5C3}"/>
              </a:ext>
            </a:extLst>
          </p:cNvPr>
          <p:cNvSpPr txBox="1"/>
          <p:nvPr/>
        </p:nvSpPr>
        <p:spPr>
          <a:xfrm>
            <a:off x="6096000" y="140474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2CA0B-97C9-4939-8F0E-BBB85D58C7D6}"/>
              </a:ext>
            </a:extLst>
          </p:cNvPr>
          <p:cNvSpPr txBox="1"/>
          <p:nvPr/>
        </p:nvSpPr>
        <p:spPr>
          <a:xfrm>
            <a:off x="8958949" y="2725740"/>
            <a:ext cx="2119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C377D-79F9-47DD-BCFD-CECFF7889ACD}"/>
              </a:ext>
            </a:extLst>
          </p:cNvPr>
          <p:cNvSpPr txBox="1"/>
          <p:nvPr/>
        </p:nvSpPr>
        <p:spPr>
          <a:xfrm>
            <a:off x="8958949" y="2104863"/>
            <a:ext cx="211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2469A-7949-4A5A-8307-8B213AD5B52B}"/>
              </a:ext>
            </a:extLst>
          </p:cNvPr>
          <p:cNvSpPr txBox="1"/>
          <p:nvPr/>
        </p:nvSpPr>
        <p:spPr>
          <a:xfrm>
            <a:off x="8958949" y="140474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C2E41-667B-469E-BF49-C2657A39AFD3}"/>
              </a:ext>
            </a:extLst>
          </p:cNvPr>
          <p:cNvSpPr txBox="1"/>
          <p:nvPr/>
        </p:nvSpPr>
        <p:spPr>
          <a:xfrm>
            <a:off x="6096000" y="2725740"/>
            <a:ext cx="2119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444A4-4227-4648-A75B-CDA6B2496875}"/>
              </a:ext>
            </a:extLst>
          </p:cNvPr>
          <p:cNvSpPr txBox="1"/>
          <p:nvPr/>
        </p:nvSpPr>
        <p:spPr>
          <a:xfrm>
            <a:off x="6096000" y="2104864"/>
            <a:ext cx="211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AD4CAEE-377D-466E-80FE-11B46BAFB743}"/>
              </a:ext>
            </a:extLst>
          </p:cNvPr>
          <p:cNvSpPr txBox="1">
            <a:spLocks/>
          </p:cNvSpPr>
          <p:nvPr/>
        </p:nvSpPr>
        <p:spPr>
          <a:xfrm>
            <a:off x="363034" y="592433"/>
            <a:ext cx="2870018" cy="15379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Columns Layout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30F6A4-CFFC-49C2-AB41-1F762FD73561}"/>
              </a:ext>
            </a:extLst>
          </p:cNvPr>
          <p:cNvSpPr txBox="1"/>
          <p:nvPr/>
        </p:nvSpPr>
        <p:spPr>
          <a:xfrm>
            <a:off x="3491485" y="592433"/>
            <a:ext cx="62227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937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87547DD-9F96-4BA9-A8EC-F939D4878D86}"/>
              </a:ext>
            </a:extLst>
          </p:cNvPr>
          <p:cNvSpPr/>
          <p:nvPr/>
        </p:nvSpPr>
        <p:spPr>
          <a:xfrm>
            <a:off x="1055709" y="688407"/>
            <a:ext cx="2655213" cy="560688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29D2BC-BEFD-474D-80E3-FA5EB3AAC71A}"/>
              </a:ext>
            </a:extLst>
          </p:cNvPr>
          <p:cNvSpPr/>
          <p:nvPr/>
        </p:nvSpPr>
        <p:spPr>
          <a:xfrm>
            <a:off x="4692205" y="688407"/>
            <a:ext cx="2654918" cy="560688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800CC6E-2388-474E-8E8A-E1B8083244C0}"/>
              </a:ext>
            </a:extLst>
          </p:cNvPr>
          <p:cNvSpPr/>
          <p:nvPr/>
        </p:nvSpPr>
        <p:spPr>
          <a:xfrm rot="18846045">
            <a:off x="845545" y="-7341"/>
            <a:ext cx="2278639" cy="1964343"/>
          </a:xfrm>
          <a:prstGeom prst="triangl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2DAC346-F511-481A-AC21-76ED8CE3D0EE}"/>
              </a:ext>
            </a:extLst>
          </p:cNvPr>
          <p:cNvSpPr/>
          <p:nvPr/>
        </p:nvSpPr>
        <p:spPr>
          <a:xfrm rot="2753955" flipH="1">
            <a:off x="5273526" y="-7341"/>
            <a:ext cx="2278639" cy="1964343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532C92-A61C-4217-9C1A-F52EEE06CD3C}"/>
              </a:ext>
            </a:extLst>
          </p:cNvPr>
          <p:cNvGrpSpPr/>
          <p:nvPr/>
        </p:nvGrpSpPr>
        <p:grpSpPr>
          <a:xfrm>
            <a:off x="1245388" y="1998708"/>
            <a:ext cx="2261977" cy="3836223"/>
            <a:chOff x="2227884" y="1330362"/>
            <a:chExt cx="2835932" cy="29126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A577F7-F57B-4CD4-9247-38C339BA1D69}"/>
                </a:ext>
              </a:extLst>
            </p:cNvPr>
            <p:cNvSpPr txBox="1"/>
            <p:nvPr/>
          </p:nvSpPr>
          <p:spPr>
            <a:xfrm>
              <a:off x="2227884" y="1649178"/>
              <a:ext cx="2835932" cy="259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accent3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8D65FD-D0EA-469F-A5E7-68A419AF907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EDD238-3DB5-40F0-8483-ECF543C64471}"/>
              </a:ext>
            </a:extLst>
          </p:cNvPr>
          <p:cNvGrpSpPr/>
          <p:nvPr/>
        </p:nvGrpSpPr>
        <p:grpSpPr>
          <a:xfrm>
            <a:off x="4888675" y="1998708"/>
            <a:ext cx="2261977" cy="3836223"/>
            <a:chOff x="2227884" y="1330362"/>
            <a:chExt cx="2835932" cy="29126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2768B3-9773-494D-AAEB-65C7CEFDB289}"/>
                </a:ext>
              </a:extLst>
            </p:cNvPr>
            <p:cNvSpPr txBox="1"/>
            <p:nvPr/>
          </p:nvSpPr>
          <p:spPr>
            <a:xfrm>
              <a:off x="2227884" y="1649178"/>
              <a:ext cx="2835932" cy="259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accent4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5C05CC-A8B4-4939-ABCD-4EF51A7C1DB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EACF6A24-15D5-4328-8190-3046B092F17F}"/>
              </a:ext>
            </a:extLst>
          </p:cNvPr>
          <p:cNvSpPr txBox="1">
            <a:spLocks/>
          </p:cNvSpPr>
          <p:nvPr/>
        </p:nvSpPr>
        <p:spPr>
          <a:xfrm>
            <a:off x="8600099" y="645469"/>
            <a:ext cx="2870018" cy="15379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Columns Layout</a:t>
            </a:r>
            <a:endParaRPr lang="ko-KR" altLang="en-US" sz="48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8B3AF4-0270-432F-82CA-1684EC702A5F}"/>
              </a:ext>
            </a:extLst>
          </p:cNvPr>
          <p:cNvSpPr txBox="1"/>
          <p:nvPr/>
        </p:nvSpPr>
        <p:spPr>
          <a:xfrm>
            <a:off x="8690799" y="2406116"/>
            <a:ext cx="2654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</a:t>
            </a:r>
          </a:p>
        </p:txBody>
      </p:sp>
      <p:grpSp>
        <p:nvGrpSpPr>
          <p:cNvPr id="37" name="Graphic 91">
            <a:extLst>
              <a:ext uri="{FF2B5EF4-FFF2-40B4-BE49-F238E27FC236}">
                <a16:creationId xmlns:a16="http://schemas.microsoft.com/office/drawing/2014/main" id="{91609818-167D-4813-9002-005DAB69CDE0}"/>
              </a:ext>
            </a:extLst>
          </p:cNvPr>
          <p:cNvGrpSpPr/>
          <p:nvPr/>
        </p:nvGrpSpPr>
        <p:grpSpPr>
          <a:xfrm>
            <a:off x="2061297" y="866871"/>
            <a:ext cx="644036" cy="944292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3815AB-2B79-4809-B092-49A55B8F8AF9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5CFFA0-909D-4CB5-A20F-00472B676280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A5D4FA-5EAB-4E88-AD6C-B5312A1CC4C1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1C4DB82-7B81-4A60-81ED-0CFC2FBEC178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1AD113A-19B3-465B-9C01-2FBF83AEF924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4CE8DA-30CD-4F77-A077-C375E4A1D586}"/>
              </a:ext>
            </a:extLst>
          </p:cNvPr>
          <p:cNvGrpSpPr/>
          <p:nvPr/>
        </p:nvGrpSpPr>
        <p:grpSpPr>
          <a:xfrm>
            <a:off x="5650719" y="848737"/>
            <a:ext cx="737890" cy="884956"/>
            <a:chOff x="6761163" y="2984500"/>
            <a:chExt cx="915988" cy="1098550"/>
          </a:xfrm>
          <a:solidFill>
            <a:schemeClr val="accent4"/>
          </a:solidFill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83BB4362-2BDA-448A-8BBB-CC196F2D4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329078AA-AF0E-48E9-AC68-EBF145F5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767386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5629404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60DD35-5953-49F1-89FD-817B9C504D0A}"/>
              </a:ext>
            </a:extLst>
          </p:cNvPr>
          <p:cNvGrpSpPr/>
          <p:nvPr/>
        </p:nvGrpSpPr>
        <p:grpSpPr>
          <a:xfrm>
            <a:off x="577056" y="1104900"/>
            <a:ext cx="814877" cy="1529972"/>
            <a:chOff x="8101806" y="1297608"/>
            <a:chExt cx="2640016" cy="49567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3EB8712-685E-4B96-B024-7C5B4D14B1B5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8CCE39-D5DA-41DF-9317-30A9EC9173FE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EC870A16-4ADE-4572-95F9-AEB376FD2B54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248EEBC0-3263-422A-848F-B44016015370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601B5160-D010-41BE-8414-21760097834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CAA05E9C-468A-4763-9182-06629F9B98EC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A255D0CE-53D8-4F36-A06C-745B66228644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7CC84228-DE85-4CAD-A510-9679A7ED8EA8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BD6BDB-4755-4E56-93C9-F834B2502DD8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57DF4B-EA6E-4FB1-A2F1-F83AEA84D37F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333E9-094D-49A5-99D4-3F267F3B06F6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9EF4528-C5D3-468B-AB0F-C65F61F44C93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DB6946-79D9-4BDC-B144-FF6CD6E71CEA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1">
            <a:extLst>
              <a:ext uri="{FF2B5EF4-FFF2-40B4-BE49-F238E27FC236}">
                <a16:creationId xmlns:a16="http://schemas.microsoft.com/office/drawing/2014/main" id="{82B6490B-C3FC-4D40-94B6-107F23884332}"/>
              </a:ext>
            </a:extLst>
          </p:cNvPr>
          <p:cNvGrpSpPr/>
          <p:nvPr/>
        </p:nvGrpSpPr>
        <p:grpSpPr>
          <a:xfrm>
            <a:off x="577056" y="3115322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59718-C555-4A15-8200-B870B6E0878F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393268-51B1-41D0-8868-990CA850CE72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685CC3-EC5A-46B8-8159-8E58B9DF7559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D4CC879-A7B5-4BE1-BC74-F8DF1F6A1CBA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0A2DB9-9089-47FC-8FCC-CB0D5CA481B4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91">
            <a:extLst>
              <a:ext uri="{FF2B5EF4-FFF2-40B4-BE49-F238E27FC236}">
                <a16:creationId xmlns:a16="http://schemas.microsoft.com/office/drawing/2014/main" id="{303B816F-9142-4740-ABDF-99D41086D8EF}"/>
              </a:ext>
            </a:extLst>
          </p:cNvPr>
          <p:cNvGrpSpPr/>
          <p:nvPr/>
        </p:nvGrpSpPr>
        <p:grpSpPr>
          <a:xfrm>
            <a:off x="1835692" y="1097745"/>
            <a:ext cx="1100924" cy="1614184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3C56BA0-182E-424E-84E9-5CCD709DEBEA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137B07-4142-4C57-91DE-E0EC9910D88B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6415D6-AA75-4D42-BDAF-3249D7AB933A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5E1B08-606F-465A-A5C5-84F804988363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CB36244-F417-42D8-A61C-BF9DA07A0290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18">
            <a:extLst>
              <a:ext uri="{FF2B5EF4-FFF2-40B4-BE49-F238E27FC236}">
                <a16:creationId xmlns:a16="http://schemas.microsoft.com/office/drawing/2014/main" id="{115F7EC4-CB82-4D3A-9A93-2BD2F9424F8A}"/>
              </a:ext>
            </a:extLst>
          </p:cNvPr>
          <p:cNvGrpSpPr/>
          <p:nvPr/>
        </p:nvGrpSpPr>
        <p:grpSpPr>
          <a:xfrm>
            <a:off x="3380375" y="969639"/>
            <a:ext cx="2117706" cy="1812171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800DE1C-23BD-454D-9C3B-5CDE31832B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D25344-25CF-405D-AAC4-89ABB9B6D094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8EE8340-9C36-4F05-9F18-8F4B294AE67A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86FAD24-2C6A-495A-8A07-3263AB7CBE80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E6F1146-4738-48ED-8928-F17CF4835C66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D626F3E-FA26-4E05-91A7-EA525C3EA1DA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DCB0714-9D7F-4F0F-A281-B7BFC939D494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19584-72AB-4EA6-9495-22ABDB1D4AA4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75F638-5502-4F5C-A969-6A6D2833BC8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DD91246-047E-4D57-B272-2E3D50F7EF21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A819C2-D635-468A-9AA3-ADEADAD88017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B9319A-8B45-4372-9E07-52AC8F2E5110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372930-4C2F-4442-9235-305DBA2F1C49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FF734B-130E-4C52-B6CC-F706FD4E1A3D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9A5AD23-F365-4163-91DD-2BC8CF0CC74C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86A9E15-6E64-4408-8B6C-5E5AE603DB24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48EE160-B247-4F60-85FB-600B5C5FFA03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81571F5-0B7C-4155-AC28-05EF4D67363F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D084C4-FEF6-4219-A881-1E43472CC0CA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FECB4CB-6ED2-4C05-9AF6-340B923111D0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3">
            <a:extLst>
              <a:ext uri="{FF2B5EF4-FFF2-40B4-BE49-F238E27FC236}">
                <a16:creationId xmlns:a16="http://schemas.microsoft.com/office/drawing/2014/main" id="{2408BAB9-B9C1-40AC-9354-69FDD4ACB2F5}"/>
              </a:ext>
            </a:extLst>
          </p:cNvPr>
          <p:cNvGrpSpPr/>
          <p:nvPr/>
        </p:nvGrpSpPr>
        <p:grpSpPr>
          <a:xfrm>
            <a:off x="9518702" y="4365190"/>
            <a:ext cx="2274212" cy="2415370"/>
            <a:chOff x="5870601" y="500720"/>
            <a:chExt cx="2274212" cy="2415370"/>
          </a:xfrm>
          <a:solidFill>
            <a:schemeClr val="accent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349C9E7-F6F8-43CE-86DE-237B06D4D790}"/>
                </a:ext>
              </a:extLst>
            </p:cNvPr>
            <p:cNvSpPr/>
            <p:nvPr/>
          </p:nvSpPr>
          <p:spPr>
            <a:xfrm>
              <a:off x="5877852" y="500467"/>
              <a:ext cx="2263756" cy="2227159"/>
            </a:xfrm>
            <a:custGeom>
              <a:avLst/>
              <a:gdLst>
                <a:gd name="connsiteX0" fmla="*/ 173118 w 2263755"/>
                <a:gd name="connsiteY0" fmla="*/ 1305181 h 2227159"/>
                <a:gd name="connsiteX1" fmla="*/ 151160 w 2263755"/>
                <a:gd name="connsiteY1" fmla="*/ 1317728 h 2227159"/>
                <a:gd name="connsiteX2" fmla="*/ 146977 w 2263755"/>
                <a:gd name="connsiteY2" fmla="*/ 1331321 h 2227159"/>
                <a:gd name="connsiteX3" fmla="*/ 142272 w 2263755"/>
                <a:gd name="connsiteY3" fmla="*/ 1338640 h 2227159"/>
                <a:gd name="connsiteX4" fmla="*/ 152728 w 2263755"/>
                <a:gd name="connsiteY4" fmla="*/ 1343345 h 2227159"/>
                <a:gd name="connsiteX5" fmla="*/ 153774 w 2263755"/>
                <a:gd name="connsiteY5" fmla="*/ 1345959 h 2227159"/>
                <a:gd name="connsiteX6" fmla="*/ 102539 w 2263755"/>
                <a:gd name="connsiteY6" fmla="*/ 1397717 h 2227159"/>
                <a:gd name="connsiteX7" fmla="*/ 124497 w 2263755"/>
                <a:gd name="connsiteY7" fmla="*/ 1404514 h 2227159"/>
                <a:gd name="connsiteX8" fmla="*/ 111426 w 2263755"/>
                <a:gd name="connsiteY8" fmla="*/ 1410265 h 2227159"/>
                <a:gd name="connsiteX9" fmla="*/ 97311 w 2263755"/>
                <a:gd name="connsiteY9" fmla="*/ 1429609 h 2227159"/>
                <a:gd name="connsiteX10" fmla="*/ 92082 w 2263755"/>
                <a:gd name="connsiteY10" fmla="*/ 1441633 h 2227159"/>
                <a:gd name="connsiteX11" fmla="*/ 69602 w 2263755"/>
                <a:gd name="connsiteY11" fmla="*/ 1465682 h 2227159"/>
                <a:gd name="connsiteX12" fmla="*/ 41893 w 2263755"/>
                <a:gd name="connsiteY12" fmla="*/ 1476138 h 2227159"/>
                <a:gd name="connsiteX13" fmla="*/ 48689 w 2263755"/>
                <a:gd name="connsiteY13" fmla="*/ 1459932 h 2227159"/>
                <a:gd name="connsiteX14" fmla="*/ 46075 w 2263755"/>
                <a:gd name="connsiteY14" fmla="*/ 1430654 h 2227159"/>
                <a:gd name="connsiteX15" fmla="*/ 35619 w 2263755"/>
                <a:gd name="connsiteY15" fmla="*/ 1426995 h 2227159"/>
                <a:gd name="connsiteX16" fmla="*/ 33005 w 2263755"/>
                <a:gd name="connsiteY16" fmla="*/ 1436405 h 2227159"/>
                <a:gd name="connsiteX17" fmla="*/ 32482 w 2263755"/>
                <a:gd name="connsiteY17" fmla="*/ 1442679 h 2227159"/>
                <a:gd name="connsiteX18" fmla="*/ 15230 w 2263755"/>
                <a:gd name="connsiteY18" fmla="*/ 1423335 h 2227159"/>
                <a:gd name="connsiteX19" fmla="*/ 12616 w 2263755"/>
                <a:gd name="connsiteY19" fmla="*/ 1396672 h 2227159"/>
                <a:gd name="connsiteX20" fmla="*/ 7388 w 2263755"/>
                <a:gd name="connsiteY20" fmla="*/ 1302044 h 2227159"/>
                <a:gd name="connsiteX21" fmla="*/ 68 w 2263755"/>
                <a:gd name="connsiteY21" fmla="*/ 1139973 h 2227159"/>
                <a:gd name="connsiteX22" fmla="*/ 3205 w 2263755"/>
                <a:gd name="connsiteY22" fmla="*/ 1049005 h 2227159"/>
                <a:gd name="connsiteX23" fmla="*/ 12616 w 2263755"/>
                <a:gd name="connsiteY23" fmla="*/ 1029661 h 2227159"/>
                <a:gd name="connsiteX24" fmla="*/ 31960 w 2263755"/>
                <a:gd name="connsiteY24" fmla="*/ 1025479 h 2227159"/>
                <a:gd name="connsiteX25" fmla="*/ 37188 w 2263755"/>
                <a:gd name="connsiteY25" fmla="*/ 1024433 h 2227159"/>
                <a:gd name="connsiteX26" fmla="*/ 36665 w 2263755"/>
                <a:gd name="connsiteY26" fmla="*/ 1007703 h 2227159"/>
                <a:gd name="connsiteX27" fmla="*/ 53395 w 2263755"/>
                <a:gd name="connsiteY27" fmla="*/ 964833 h 2227159"/>
                <a:gd name="connsiteX28" fmla="*/ 86332 w 2263755"/>
                <a:gd name="connsiteY28" fmla="*/ 918303 h 2227159"/>
                <a:gd name="connsiteX29" fmla="*/ 90514 w 2263755"/>
                <a:gd name="connsiteY29" fmla="*/ 906801 h 2227159"/>
                <a:gd name="connsiteX30" fmla="*/ 95219 w 2263755"/>
                <a:gd name="connsiteY30" fmla="*/ 847201 h 2227159"/>
                <a:gd name="connsiteX31" fmla="*/ 101493 w 2263755"/>
                <a:gd name="connsiteY31" fmla="*/ 836745 h 2227159"/>
                <a:gd name="connsiteX32" fmla="*/ 107244 w 2263755"/>
                <a:gd name="connsiteY32" fmla="*/ 812696 h 2227159"/>
                <a:gd name="connsiteX33" fmla="*/ 110381 w 2263755"/>
                <a:gd name="connsiteY33" fmla="*/ 803285 h 2227159"/>
                <a:gd name="connsiteX34" fmla="*/ 133384 w 2263755"/>
                <a:gd name="connsiteY34" fmla="*/ 770871 h 2227159"/>
                <a:gd name="connsiteX35" fmla="*/ 135998 w 2263755"/>
                <a:gd name="connsiteY35" fmla="*/ 688268 h 2227159"/>
                <a:gd name="connsiteX36" fmla="*/ 191416 w 2263755"/>
                <a:gd name="connsiteY36" fmla="*/ 640692 h 2227159"/>
                <a:gd name="connsiteX37" fmla="*/ 216511 w 2263755"/>
                <a:gd name="connsiteY37" fmla="*/ 576387 h 2227159"/>
                <a:gd name="connsiteX38" fmla="*/ 228535 w 2263755"/>
                <a:gd name="connsiteY38" fmla="*/ 553383 h 2227159"/>
                <a:gd name="connsiteX39" fmla="*/ 225398 w 2263755"/>
                <a:gd name="connsiteY39" fmla="*/ 524629 h 2227159"/>
                <a:gd name="connsiteX40" fmla="*/ 248402 w 2263755"/>
                <a:gd name="connsiteY40" fmla="*/ 474440 h 2227159"/>
                <a:gd name="connsiteX41" fmla="*/ 281339 w 2263755"/>
                <a:gd name="connsiteY41" fmla="*/ 439411 h 2227159"/>
                <a:gd name="connsiteX42" fmla="*/ 287090 w 2263755"/>
                <a:gd name="connsiteY42" fmla="*/ 426864 h 2227159"/>
                <a:gd name="connsiteX43" fmla="*/ 290226 w 2263755"/>
                <a:gd name="connsiteY43" fmla="*/ 416931 h 2227159"/>
                <a:gd name="connsiteX44" fmla="*/ 439749 w 2263755"/>
                <a:gd name="connsiteY44" fmla="*/ 281001 h 2227159"/>
                <a:gd name="connsiteX45" fmla="*/ 585090 w 2263755"/>
                <a:gd name="connsiteY45" fmla="*/ 174871 h 2227159"/>
                <a:gd name="connsiteX46" fmla="*/ 611230 w 2263755"/>
                <a:gd name="connsiteY46" fmla="*/ 157095 h 2227159"/>
                <a:gd name="connsiteX47" fmla="*/ 625346 w 2263755"/>
                <a:gd name="connsiteY47" fmla="*/ 152913 h 2227159"/>
                <a:gd name="connsiteX48" fmla="*/ 632665 w 2263755"/>
                <a:gd name="connsiteY48" fmla="*/ 150822 h 2227159"/>
                <a:gd name="connsiteX49" fmla="*/ 807806 w 2263755"/>
                <a:gd name="connsiteY49" fmla="*/ 66127 h 2227159"/>
                <a:gd name="connsiteX50" fmla="*/ 840743 w 2263755"/>
                <a:gd name="connsiteY50" fmla="*/ 53580 h 2227159"/>
                <a:gd name="connsiteX51" fmla="*/ 905048 w 2263755"/>
                <a:gd name="connsiteY51" fmla="*/ 37895 h 2227159"/>
                <a:gd name="connsiteX52" fmla="*/ 939030 w 2263755"/>
                <a:gd name="connsiteY52" fmla="*/ 30053 h 2227159"/>
                <a:gd name="connsiteX53" fmla="*/ 1063981 w 2263755"/>
                <a:gd name="connsiteY53" fmla="*/ 4436 h 2227159"/>
                <a:gd name="connsiteX54" fmla="*/ 1238599 w 2263755"/>
                <a:gd name="connsiteY54" fmla="*/ 3913 h 2227159"/>
                <a:gd name="connsiteX55" fmla="*/ 1744154 w 2263755"/>
                <a:gd name="connsiteY55" fmla="*/ 166506 h 2227159"/>
                <a:gd name="connsiteX56" fmla="*/ 1895245 w 2263755"/>
                <a:gd name="connsiteY56" fmla="*/ 289889 h 2227159"/>
                <a:gd name="connsiteX57" fmla="*/ 1901519 w 2263755"/>
                <a:gd name="connsiteY57" fmla="*/ 306618 h 2227159"/>
                <a:gd name="connsiteX58" fmla="*/ 1905178 w 2263755"/>
                <a:gd name="connsiteY58" fmla="*/ 321780 h 2227159"/>
                <a:gd name="connsiteX59" fmla="*/ 1858126 w 2263755"/>
                <a:gd name="connsiteY59" fmla="*/ 316552 h 2227159"/>
                <a:gd name="connsiteX60" fmla="*/ 1883743 w 2263755"/>
                <a:gd name="connsiteY60" fmla="*/ 332236 h 2227159"/>
                <a:gd name="connsiteX61" fmla="*/ 1891586 w 2263755"/>
                <a:gd name="connsiteY61" fmla="*/ 349489 h 2227159"/>
                <a:gd name="connsiteX62" fmla="*/ 1931842 w 2263755"/>
                <a:gd name="connsiteY62" fmla="*/ 343215 h 2227159"/>
                <a:gd name="connsiteX63" fmla="*/ 1945435 w 2263755"/>
                <a:gd name="connsiteY63" fmla="*/ 347920 h 2227159"/>
                <a:gd name="connsiteX64" fmla="*/ 2151944 w 2263755"/>
                <a:gd name="connsiteY64" fmla="*/ 684608 h 2227159"/>
                <a:gd name="connsiteX65" fmla="*/ 2163968 w 2263755"/>
                <a:gd name="connsiteY65" fmla="*/ 700292 h 2227159"/>
                <a:gd name="connsiteX66" fmla="*/ 2179652 w 2263755"/>
                <a:gd name="connsiteY66" fmla="*/ 723819 h 2227159"/>
                <a:gd name="connsiteX67" fmla="*/ 2216772 w 2263755"/>
                <a:gd name="connsiteY67" fmla="*/ 843019 h 2227159"/>
                <a:gd name="connsiteX68" fmla="*/ 2263824 w 2263755"/>
                <a:gd name="connsiteY68" fmla="*/ 1086647 h 2227159"/>
                <a:gd name="connsiteX69" fmla="*/ 2236116 w 2263755"/>
                <a:gd name="connsiteY69" fmla="*/ 1208461 h 2227159"/>
                <a:gd name="connsiteX70" fmla="*/ 2235070 w 2263755"/>
                <a:gd name="connsiteY70" fmla="*/ 1218917 h 2227159"/>
                <a:gd name="connsiteX71" fmla="*/ 2235593 w 2263755"/>
                <a:gd name="connsiteY71" fmla="*/ 1286359 h 2227159"/>
                <a:gd name="connsiteX72" fmla="*/ 2211544 w 2263755"/>
                <a:gd name="connsiteY72" fmla="*/ 1347528 h 2227159"/>
                <a:gd name="connsiteX73" fmla="*/ 2208407 w 2263755"/>
                <a:gd name="connsiteY73" fmla="*/ 1420721 h 2227159"/>
                <a:gd name="connsiteX74" fmla="*/ 2208407 w 2263755"/>
                <a:gd name="connsiteY74" fmla="*/ 1462023 h 2227159"/>
                <a:gd name="connsiteX75" fmla="*/ 2203701 w 2263755"/>
                <a:gd name="connsiteY75" fmla="*/ 1501233 h 2227159"/>
                <a:gd name="connsiteX76" fmla="*/ 2195859 w 2263755"/>
                <a:gd name="connsiteY76" fmla="*/ 1666963 h 2227159"/>
                <a:gd name="connsiteX77" fmla="*/ 2177561 w 2263755"/>
                <a:gd name="connsiteY77" fmla="*/ 1785640 h 2227159"/>
                <a:gd name="connsiteX78" fmla="*/ 2138351 w 2263755"/>
                <a:gd name="connsiteY78" fmla="*/ 1844195 h 2227159"/>
                <a:gd name="connsiteX79" fmla="*/ 2133122 w 2263755"/>
                <a:gd name="connsiteY79" fmla="*/ 1824328 h 2227159"/>
                <a:gd name="connsiteX80" fmla="*/ 2125803 w 2263755"/>
                <a:gd name="connsiteY80" fmla="*/ 1733883 h 2227159"/>
                <a:gd name="connsiteX81" fmla="*/ 2123712 w 2263755"/>
                <a:gd name="connsiteY81" fmla="*/ 1687353 h 2227159"/>
                <a:gd name="connsiteX82" fmla="*/ 2120575 w 2263755"/>
                <a:gd name="connsiteY82" fmla="*/ 1651279 h 2227159"/>
                <a:gd name="connsiteX83" fmla="*/ 2096526 w 2263755"/>
                <a:gd name="connsiteY83" fmla="*/ 1631412 h 2227159"/>
                <a:gd name="connsiteX84" fmla="*/ 2075614 w 2263755"/>
                <a:gd name="connsiteY84" fmla="*/ 1651279 h 2227159"/>
                <a:gd name="connsiteX85" fmla="*/ 2070386 w 2263755"/>
                <a:gd name="connsiteY85" fmla="*/ 1684739 h 2227159"/>
                <a:gd name="connsiteX86" fmla="*/ 2066726 w 2263755"/>
                <a:gd name="connsiteY86" fmla="*/ 1697809 h 2227159"/>
                <a:gd name="connsiteX87" fmla="*/ 2042154 w 2263755"/>
                <a:gd name="connsiteY87" fmla="*/ 1703037 h 2227159"/>
                <a:gd name="connsiteX88" fmla="*/ 2034835 w 2263755"/>
                <a:gd name="connsiteY88" fmla="*/ 1697286 h 2227159"/>
                <a:gd name="connsiteX89" fmla="*/ 1967393 w 2263755"/>
                <a:gd name="connsiteY89" fmla="*/ 1776753 h 2227159"/>
                <a:gd name="connsiteX90" fmla="*/ 1960596 w 2263755"/>
                <a:gd name="connsiteY90" fmla="*/ 1787209 h 2227159"/>
                <a:gd name="connsiteX91" fmla="*/ 1801663 w 2263755"/>
                <a:gd name="connsiteY91" fmla="*/ 1969669 h 2227159"/>
                <a:gd name="connsiteX92" fmla="*/ 1691350 w 2263755"/>
                <a:gd name="connsiteY92" fmla="*/ 2082595 h 2227159"/>
                <a:gd name="connsiteX93" fmla="*/ 1667301 w 2263755"/>
                <a:gd name="connsiteY93" fmla="*/ 2099325 h 2227159"/>
                <a:gd name="connsiteX94" fmla="*/ 1591494 w 2263755"/>
                <a:gd name="connsiteY94" fmla="*/ 2146900 h 2227159"/>
                <a:gd name="connsiteX95" fmla="*/ 1489024 w 2263755"/>
                <a:gd name="connsiteY95" fmla="*/ 2186111 h 2227159"/>
                <a:gd name="connsiteX96" fmla="*/ 1482750 w 2263755"/>
                <a:gd name="connsiteY96" fmla="*/ 2188202 h 2227159"/>
                <a:gd name="connsiteX97" fmla="*/ 1428378 w 2263755"/>
                <a:gd name="connsiteY97" fmla="*/ 2203886 h 2227159"/>
                <a:gd name="connsiteX98" fmla="*/ 1407989 w 2263755"/>
                <a:gd name="connsiteY98" fmla="*/ 2203886 h 2227159"/>
                <a:gd name="connsiteX99" fmla="*/ 1407466 w 2263755"/>
                <a:gd name="connsiteY99" fmla="*/ 2199181 h 2227159"/>
                <a:gd name="connsiteX100" fmla="*/ 1406943 w 2263755"/>
                <a:gd name="connsiteY100" fmla="*/ 2171472 h 2227159"/>
                <a:gd name="connsiteX101" fmla="*/ 1379757 w 2263755"/>
                <a:gd name="connsiteY101" fmla="*/ 2175132 h 2227159"/>
                <a:gd name="connsiteX102" fmla="*/ 1367210 w 2263755"/>
                <a:gd name="connsiteY102" fmla="*/ 2182974 h 2227159"/>
                <a:gd name="connsiteX103" fmla="*/ 1344729 w 2263755"/>
                <a:gd name="connsiteY103" fmla="*/ 2171472 h 2227159"/>
                <a:gd name="connsiteX104" fmla="*/ 1330090 w 2263755"/>
                <a:gd name="connsiteY104" fmla="*/ 2162062 h 2227159"/>
                <a:gd name="connsiteX105" fmla="*/ 1231803 w 2263755"/>
                <a:gd name="connsiteY105" fmla="*/ 2174086 h 2227159"/>
                <a:gd name="connsiteX106" fmla="*/ 1216118 w 2263755"/>
                <a:gd name="connsiteY106" fmla="*/ 2146378 h 2227159"/>
                <a:gd name="connsiteX107" fmla="*/ 1207231 w 2263755"/>
                <a:gd name="connsiteY107" fmla="*/ 2144809 h 2227159"/>
                <a:gd name="connsiteX108" fmla="*/ 1148153 w 2263755"/>
                <a:gd name="connsiteY108" fmla="*/ 2161539 h 2227159"/>
                <a:gd name="connsiteX109" fmla="*/ 1126195 w 2263755"/>
                <a:gd name="connsiteY109" fmla="*/ 2195521 h 2227159"/>
                <a:gd name="connsiteX110" fmla="*/ 1101624 w 2263755"/>
                <a:gd name="connsiteY110" fmla="*/ 2185588 h 2227159"/>
                <a:gd name="connsiteX111" fmla="*/ 1097441 w 2263755"/>
                <a:gd name="connsiteY111" fmla="*/ 2155788 h 2227159"/>
                <a:gd name="connsiteX112" fmla="*/ 1053525 w 2263755"/>
                <a:gd name="connsiteY112" fmla="*/ 2181928 h 2227159"/>
                <a:gd name="connsiteX113" fmla="*/ 1042023 w 2263755"/>
                <a:gd name="connsiteY113" fmla="*/ 2187156 h 2227159"/>
                <a:gd name="connsiteX114" fmla="*/ 981901 w 2263755"/>
                <a:gd name="connsiteY114" fmla="*/ 2187156 h 2227159"/>
                <a:gd name="connsiteX115" fmla="*/ 901388 w 2263755"/>
                <a:gd name="connsiteY115" fmla="*/ 2190293 h 2227159"/>
                <a:gd name="connsiteX116" fmla="*/ 897206 w 2263755"/>
                <a:gd name="connsiteY116" fmla="*/ 2191339 h 2227159"/>
                <a:gd name="connsiteX117" fmla="*/ 854858 w 2263755"/>
                <a:gd name="connsiteY117" fmla="*/ 2213297 h 2227159"/>
                <a:gd name="connsiteX118" fmla="*/ 809374 w 2263755"/>
                <a:gd name="connsiteY118" fmla="*/ 2223230 h 2227159"/>
                <a:gd name="connsiteX119" fmla="*/ 792122 w 2263755"/>
                <a:gd name="connsiteY119" fmla="*/ 2228458 h 2227159"/>
                <a:gd name="connsiteX120" fmla="*/ 773300 w 2263755"/>
                <a:gd name="connsiteY120" fmla="*/ 2214865 h 2227159"/>
                <a:gd name="connsiteX121" fmla="*/ 762844 w 2263755"/>
                <a:gd name="connsiteY121" fmla="*/ 2205978 h 2227159"/>
                <a:gd name="connsiteX122" fmla="*/ 729385 w 2263755"/>
                <a:gd name="connsiteY122" fmla="*/ 2174086 h 2227159"/>
                <a:gd name="connsiteX123" fmla="*/ 711086 w 2263755"/>
                <a:gd name="connsiteY123" fmla="*/ 2130171 h 2227159"/>
                <a:gd name="connsiteX124" fmla="*/ 677627 w 2263755"/>
                <a:gd name="connsiteY124" fmla="*/ 2110304 h 2227159"/>
                <a:gd name="connsiteX125" fmla="*/ 632143 w 2263755"/>
                <a:gd name="connsiteY125" fmla="*/ 2089914 h 2227159"/>
                <a:gd name="connsiteX126" fmla="*/ 629528 w 2263755"/>
                <a:gd name="connsiteY126" fmla="*/ 2078935 h 2227159"/>
                <a:gd name="connsiteX127" fmla="*/ 644690 w 2263755"/>
                <a:gd name="connsiteY127" fmla="*/ 2044953 h 2227159"/>
                <a:gd name="connsiteX128" fmla="*/ 643121 w 2263755"/>
                <a:gd name="connsiteY128" fmla="*/ 2013062 h 2227159"/>
                <a:gd name="connsiteX129" fmla="*/ 622209 w 2263755"/>
                <a:gd name="connsiteY129" fmla="*/ 1976988 h 2227159"/>
                <a:gd name="connsiteX130" fmla="*/ 601297 w 2263755"/>
                <a:gd name="connsiteY130" fmla="*/ 1950848 h 2227159"/>
                <a:gd name="connsiteX131" fmla="*/ 596069 w 2263755"/>
                <a:gd name="connsiteY131" fmla="*/ 1952416 h 2227159"/>
                <a:gd name="connsiteX132" fmla="*/ 596069 w 2263755"/>
                <a:gd name="connsiteY132" fmla="*/ 1974374 h 2227159"/>
                <a:gd name="connsiteX133" fmla="*/ 592409 w 2263755"/>
                <a:gd name="connsiteY133" fmla="*/ 2041816 h 2227159"/>
                <a:gd name="connsiteX134" fmla="*/ 603911 w 2263755"/>
                <a:gd name="connsiteY134" fmla="*/ 2065342 h 2227159"/>
                <a:gd name="connsiteX135" fmla="*/ 588227 w 2263755"/>
                <a:gd name="connsiteY135" fmla="*/ 2090960 h 2227159"/>
                <a:gd name="connsiteX136" fmla="*/ 560518 w 2263755"/>
                <a:gd name="connsiteY136" fmla="*/ 2075799 h 2227159"/>
                <a:gd name="connsiteX137" fmla="*/ 535946 w 2263755"/>
                <a:gd name="connsiteY137" fmla="*/ 2057500 h 2227159"/>
                <a:gd name="connsiteX138" fmla="*/ 506669 w 2263755"/>
                <a:gd name="connsiteY138" fmla="*/ 2084163 h 2227159"/>
                <a:gd name="connsiteX139" fmla="*/ 478437 w 2263755"/>
                <a:gd name="connsiteY139" fmla="*/ 2039725 h 2227159"/>
                <a:gd name="connsiteX140" fmla="*/ 451774 w 2263755"/>
                <a:gd name="connsiteY140" fmla="*/ 2005742 h 2227159"/>
                <a:gd name="connsiteX141" fmla="*/ 430339 w 2263755"/>
                <a:gd name="connsiteY141" fmla="*/ 1983262 h 2227159"/>
                <a:gd name="connsiteX142" fmla="*/ 418314 w 2263755"/>
                <a:gd name="connsiteY142" fmla="*/ 1966009 h 2227159"/>
                <a:gd name="connsiteX143" fmla="*/ 418314 w 2263755"/>
                <a:gd name="connsiteY143" fmla="*/ 1964963 h 2227159"/>
                <a:gd name="connsiteX144" fmla="*/ 387991 w 2263755"/>
                <a:gd name="connsiteY144" fmla="*/ 1941960 h 2227159"/>
                <a:gd name="connsiteX145" fmla="*/ 374921 w 2263755"/>
                <a:gd name="connsiteY145" fmla="*/ 1948234 h 2227159"/>
                <a:gd name="connsiteX146" fmla="*/ 356100 w 2263755"/>
                <a:gd name="connsiteY146" fmla="*/ 1943528 h 2227159"/>
                <a:gd name="connsiteX147" fmla="*/ 347212 w 2263755"/>
                <a:gd name="connsiteY147" fmla="*/ 1909546 h 2227159"/>
                <a:gd name="connsiteX148" fmla="*/ 337802 w 2263755"/>
                <a:gd name="connsiteY148" fmla="*/ 1884974 h 2227159"/>
                <a:gd name="connsiteX149" fmla="*/ 328391 w 2263755"/>
                <a:gd name="connsiteY149" fmla="*/ 1897521 h 2227159"/>
                <a:gd name="connsiteX150" fmla="*/ 308525 w 2263755"/>
                <a:gd name="connsiteY150" fmla="*/ 1902226 h 2227159"/>
                <a:gd name="connsiteX151" fmla="*/ 304342 w 2263755"/>
                <a:gd name="connsiteY151" fmla="*/ 1890202 h 2227159"/>
                <a:gd name="connsiteX152" fmla="*/ 294409 w 2263755"/>
                <a:gd name="connsiteY152" fmla="*/ 1858833 h 2227159"/>
                <a:gd name="connsiteX153" fmla="*/ 283430 w 2263755"/>
                <a:gd name="connsiteY153" fmla="*/ 1831647 h 2227159"/>
                <a:gd name="connsiteX154" fmla="*/ 289704 w 2263755"/>
                <a:gd name="connsiteY154" fmla="*/ 1807598 h 2227159"/>
                <a:gd name="connsiteX155" fmla="*/ 298591 w 2263755"/>
                <a:gd name="connsiteY155" fmla="*/ 1780412 h 2227159"/>
                <a:gd name="connsiteX156" fmla="*/ 286567 w 2263755"/>
                <a:gd name="connsiteY156" fmla="*/ 1757932 h 2227159"/>
                <a:gd name="connsiteX157" fmla="*/ 275065 w 2263755"/>
                <a:gd name="connsiteY157" fmla="*/ 1724472 h 2227159"/>
                <a:gd name="connsiteX158" fmla="*/ 257812 w 2263755"/>
                <a:gd name="connsiteY158" fmla="*/ 1617296 h 2227159"/>
                <a:gd name="connsiteX159" fmla="*/ 258858 w 2263755"/>
                <a:gd name="connsiteY159" fmla="*/ 1603181 h 2227159"/>
                <a:gd name="connsiteX160" fmla="*/ 261995 w 2263755"/>
                <a:gd name="connsiteY160" fmla="*/ 1573381 h 2227159"/>
                <a:gd name="connsiteX161" fmla="*/ 257290 w 2263755"/>
                <a:gd name="connsiteY161" fmla="*/ 1551423 h 2227159"/>
                <a:gd name="connsiteX162" fmla="*/ 257290 w 2263755"/>
                <a:gd name="connsiteY162" fmla="*/ 1528942 h 2227159"/>
                <a:gd name="connsiteX163" fmla="*/ 260949 w 2263755"/>
                <a:gd name="connsiteY163" fmla="*/ 1527896 h 2227159"/>
                <a:gd name="connsiteX164" fmla="*/ 281862 w 2263755"/>
                <a:gd name="connsiteY164" fmla="*/ 1552468 h 2227159"/>
                <a:gd name="connsiteX165" fmla="*/ 343553 w 2263755"/>
                <a:gd name="connsiteY165" fmla="*/ 1643437 h 2227159"/>
                <a:gd name="connsiteX166" fmla="*/ 420928 w 2263755"/>
                <a:gd name="connsiteY166" fmla="*/ 1722381 h 2227159"/>
                <a:gd name="connsiteX167" fmla="*/ 425634 w 2263755"/>
                <a:gd name="connsiteY167" fmla="*/ 1727086 h 2227159"/>
                <a:gd name="connsiteX168" fmla="*/ 506146 w 2263755"/>
                <a:gd name="connsiteY168" fmla="*/ 1813872 h 2227159"/>
                <a:gd name="connsiteX169" fmla="*/ 574634 w 2263755"/>
                <a:gd name="connsiteY169" fmla="*/ 1889156 h 2227159"/>
                <a:gd name="connsiteX170" fmla="*/ 585090 w 2263755"/>
                <a:gd name="connsiteY170" fmla="*/ 1896998 h 2227159"/>
                <a:gd name="connsiteX171" fmla="*/ 698539 w 2263755"/>
                <a:gd name="connsiteY171" fmla="*/ 1961304 h 2227159"/>
                <a:gd name="connsiteX172" fmla="*/ 721543 w 2263755"/>
                <a:gd name="connsiteY172" fmla="*/ 1964441 h 2227159"/>
                <a:gd name="connsiteX173" fmla="*/ 730430 w 2263755"/>
                <a:gd name="connsiteY173" fmla="*/ 1967577 h 2227159"/>
                <a:gd name="connsiteX174" fmla="*/ 766504 w 2263755"/>
                <a:gd name="connsiteY174" fmla="*/ 1992149 h 2227159"/>
                <a:gd name="connsiteX175" fmla="*/ 865837 w 2263755"/>
                <a:gd name="connsiteY175" fmla="*/ 2025609 h 2227159"/>
                <a:gd name="connsiteX176" fmla="*/ 991834 w 2263755"/>
                <a:gd name="connsiteY176" fmla="*/ 2059069 h 2227159"/>
                <a:gd name="connsiteX177" fmla="*/ 1188410 w 2263755"/>
                <a:gd name="connsiteY177" fmla="*/ 2077890 h 2227159"/>
                <a:gd name="connsiteX178" fmla="*/ 1333750 w 2263755"/>
                <a:gd name="connsiteY178" fmla="*/ 2069002 h 2227159"/>
                <a:gd name="connsiteX179" fmla="*/ 1377666 w 2263755"/>
                <a:gd name="connsiteY179" fmla="*/ 2055409 h 2227159"/>
                <a:gd name="connsiteX180" fmla="*/ 1439357 w 2263755"/>
                <a:gd name="connsiteY180" fmla="*/ 2039725 h 2227159"/>
                <a:gd name="connsiteX181" fmla="*/ 1467589 w 2263755"/>
                <a:gd name="connsiteY181" fmla="*/ 2022995 h 2227159"/>
                <a:gd name="connsiteX182" fmla="*/ 1496343 w 2263755"/>
                <a:gd name="connsiteY182" fmla="*/ 2010970 h 2227159"/>
                <a:gd name="connsiteX183" fmla="*/ 1584175 w 2263755"/>
                <a:gd name="connsiteY183" fmla="*/ 1986398 h 2227159"/>
                <a:gd name="connsiteX184" fmla="*/ 1682985 w 2263755"/>
                <a:gd name="connsiteY184" fmla="*/ 1933072 h 2227159"/>
                <a:gd name="connsiteX185" fmla="*/ 1698669 w 2263755"/>
                <a:gd name="connsiteY185" fmla="*/ 1914251 h 2227159"/>
                <a:gd name="connsiteX186" fmla="*/ 1704943 w 2263755"/>
                <a:gd name="connsiteY186" fmla="*/ 1906409 h 2227159"/>
                <a:gd name="connsiteX187" fmla="*/ 1795389 w 2263755"/>
                <a:gd name="connsiteY187" fmla="*/ 1827988 h 2227159"/>
                <a:gd name="connsiteX188" fmla="*/ 1860740 w 2263755"/>
                <a:gd name="connsiteY188" fmla="*/ 1763682 h 2227159"/>
                <a:gd name="connsiteX189" fmla="*/ 1866491 w 2263755"/>
                <a:gd name="connsiteY189" fmla="*/ 1756886 h 2227159"/>
                <a:gd name="connsiteX190" fmla="*/ 1918249 w 2263755"/>
                <a:gd name="connsiteY190" fmla="*/ 1667486 h 2227159"/>
                <a:gd name="connsiteX191" fmla="*/ 1960073 w 2263755"/>
                <a:gd name="connsiteY191" fmla="*/ 1560310 h 2227159"/>
                <a:gd name="connsiteX192" fmla="*/ 1953800 w 2263755"/>
                <a:gd name="connsiteY192" fmla="*/ 1491823 h 2227159"/>
                <a:gd name="connsiteX193" fmla="*/ 1951708 w 2263755"/>
                <a:gd name="connsiteY193" fmla="*/ 1387784 h 2227159"/>
                <a:gd name="connsiteX194" fmla="*/ 1954845 w 2263755"/>
                <a:gd name="connsiteY194" fmla="*/ 1365303 h 2227159"/>
                <a:gd name="connsiteX195" fmla="*/ 1980463 w 2263755"/>
                <a:gd name="connsiteY195" fmla="*/ 1267538 h 2227159"/>
                <a:gd name="connsiteX196" fmla="*/ 1983599 w 2263755"/>
                <a:gd name="connsiteY196" fmla="*/ 1218394 h 2227159"/>
                <a:gd name="connsiteX197" fmla="*/ 1954845 w 2263755"/>
                <a:gd name="connsiteY197" fmla="*/ 1158272 h 2227159"/>
                <a:gd name="connsiteX198" fmla="*/ 1912498 w 2263755"/>
                <a:gd name="connsiteY198" fmla="*/ 1081942 h 2227159"/>
                <a:gd name="connsiteX199" fmla="*/ 1896291 w 2263755"/>
                <a:gd name="connsiteY199" fmla="*/ 1063121 h 2227159"/>
                <a:gd name="connsiteX200" fmla="*/ 1780750 w 2263755"/>
                <a:gd name="connsiteY200" fmla="*/ 919871 h 2227159"/>
                <a:gd name="connsiteX201" fmla="*/ 1697101 w 2263755"/>
                <a:gd name="connsiteY201" fmla="*/ 828380 h 2227159"/>
                <a:gd name="connsiteX202" fmla="*/ 1692396 w 2263755"/>
                <a:gd name="connsiteY202" fmla="*/ 816356 h 2227159"/>
                <a:gd name="connsiteX203" fmla="*/ 1687691 w 2263755"/>
                <a:gd name="connsiteY203" fmla="*/ 807468 h 2227159"/>
                <a:gd name="connsiteX204" fmla="*/ 1667824 w 2263755"/>
                <a:gd name="connsiteY204" fmla="*/ 799626 h 2227159"/>
                <a:gd name="connsiteX205" fmla="*/ 1641161 w 2263755"/>
                <a:gd name="connsiteY205" fmla="*/ 770871 h 2227159"/>
                <a:gd name="connsiteX206" fmla="*/ 1633319 w 2263755"/>
                <a:gd name="connsiteY206" fmla="*/ 761984 h 2227159"/>
                <a:gd name="connsiteX207" fmla="*/ 1571627 w 2263755"/>
                <a:gd name="connsiteY207" fmla="*/ 723296 h 2227159"/>
                <a:gd name="connsiteX208" fmla="*/ 1512550 w 2263755"/>
                <a:gd name="connsiteY208" fmla="*/ 668401 h 2227159"/>
                <a:gd name="connsiteX209" fmla="*/ 1561171 w 2263755"/>
                <a:gd name="connsiteY209" fmla="*/ 678334 h 2227159"/>
                <a:gd name="connsiteX210" fmla="*/ 1730038 w 2263755"/>
                <a:gd name="connsiteY210" fmla="*/ 775054 h 2227159"/>
                <a:gd name="connsiteX211" fmla="*/ 1747291 w 2263755"/>
                <a:gd name="connsiteY211" fmla="*/ 783941 h 2227159"/>
                <a:gd name="connsiteX212" fmla="*/ 1762452 w 2263755"/>
                <a:gd name="connsiteY212" fmla="*/ 791261 h 2227159"/>
                <a:gd name="connsiteX213" fmla="*/ 1841396 w 2263755"/>
                <a:gd name="connsiteY213" fmla="*/ 861840 h 2227159"/>
                <a:gd name="connsiteX214" fmla="*/ 1899428 w 2263755"/>
                <a:gd name="connsiteY214" fmla="*/ 931373 h 2227159"/>
                <a:gd name="connsiteX215" fmla="*/ 1953800 w 2263755"/>
                <a:gd name="connsiteY215" fmla="*/ 1005089 h 2227159"/>
                <a:gd name="connsiteX216" fmla="*/ 1974189 w 2263755"/>
                <a:gd name="connsiteY216" fmla="*/ 1023387 h 2227159"/>
                <a:gd name="connsiteX217" fmla="*/ 1979417 w 2263755"/>
                <a:gd name="connsiteY217" fmla="*/ 1003521 h 2227159"/>
                <a:gd name="connsiteX218" fmla="*/ 1956936 w 2263755"/>
                <a:gd name="connsiteY218" fmla="*/ 955422 h 2227159"/>
                <a:gd name="connsiteX219" fmla="*/ 1884789 w 2263755"/>
                <a:gd name="connsiteY219" fmla="*/ 880661 h 2227159"/>
                <a:gd name="connsiteX220" fmla="*/ 1840350 w 2263755"/>
                <a:gd name="connsiteY220" fmla="*/ 827857 h 2227159"/>
                <a:gd name="connsiteX221" fmla="*/ 1821007 w 2263755"/>
                <a:gd name="connsiteY221" fmla="*/ 802240 h 2227159"/>
                <a:gd name="connsiteX222" fmla="*/ 1782319 w 2263755"/>
                <a:gd name="connsiteY222" fmla="*/ 771917 h 2227159"/>
                <a:gd name="connsiteX223" fmla="*/ 1734743 w 2263755"/>
                <a:gd name="connsiteY223" fmla="*/ 729570 h 2227159"/>
                <a:gd name="connsiteX224" fmla="*/ 1664687 w 2263755"/>
                <a:gd name="connsiteY224" fmla="*/ 654808 h 2227159"/>
                <a:gd name="connsiteX225" fmla="*/ 1612406 w 2263755"/>
                <a:gd name="connsiteY225" fmla="*/ 612983 h 2227159"/>
                <a:gd name="connsiteX226" fmla="*/ 1597245 w 2263755"/>
                <a:gd name="connsiteY226" fmla="*/ 590503 h 2227159"/>
                <a:gd name="connsiteX227" fmla="*/ 1571105 w 2263755"/>
                <a:gd name="connsiteY227" fmla="*/ 555998 h 2227159"/>
                <a:gd name="connsiteX228" fmla="*/ 1547578 w 2263755"/>
                <a:gd name="connsiteY228" fmla="*/ 536131 h 2227159"/>
                <a:gd name="connsiteX229" fmla="*/ 1546010 w 2263755"/>
                <a:gd name="connsiteY229" fmla="*/ 515741 h 2227159"/>
                <a:gd name="connsiteX230" fmla="*/ 1548101 w 2263755"/>
                <a:gd name="connsiteY230" fmla="*/ 509990 h 2227159"/>
                <a:gd name="connsiteX231" fmla="*/ 1522483 w 2263755"/>
                <a:gd name="connsiteY231" fmla="*/ 495352 h 2227159"/>
                <a:gd name="connsiteX232" fmla="*/ 1524575 w 2263755"/>
                <a:gd name="connsiteY232" fmla="*/ 491169 h 2227159"/>
                <a:gd name="connsiteX233" fmla="*/ 1553329 w 2263755"/>
                <a:gd name="connsiteY233" fmla="*/ 506854 h 2227159"/>
                <a:gd name="connsiteX234" fmla="*/ 1647957 w 2263755"/>
                <a:gd name="connsiteY234" fmla="*/ 561226 h 2227159"/>
                <a:gd name="connsiteX235" fmla="*/ 1703898 w 2263755"/>
                <a:gd name="connsiteY235" fmla="*/ 598345 h 2227159"/>
                <a:gd name="connsiteX236" fmla="*/ 1712262 w 2263755"/>
                <a:gd name="connsiteY236" fmla="*/ 603573 h 2227159"/>
                <a:gd name="connsiteX237" fmla="*/ 1778659 w 2263755"/>
                <a:gd name="connsiteY237" fmla="*/ 649580 h 2227159"/>
                <a:gd name="connsiteX238" fmla="*/ 1795389 w 2263755"/>
                <a:gd name="connsiteY238" fmla="*/ 657945 h 2227159"/>
                <a:gd name="connsiteX239" fmla="*/ 1805322 w 2263755"/>
                <a:gd name="connsiteY239" fmla="*/ 665787 h 2227159"/>
                <a:gd name="connsiteX240" fmla="*/ 1839827 w 2263755"/>
                <a:gd name="connsiteY240" fmla="*/ 700815 h 2227159"/>
                <a:gd name="connsiteX241" fmla="*/ 1844533 w 2263755"/>
                <a:gd name="connsiteY241" fmla="*/ 697678 h 2227159"/>
                <a:gd name="connsiteX242" fmla="*/ 1835645 w 2263755"/>
                <a:gd name="connsiteY242" fmla="*/ 677289 h 2227159"/>
                <a:gd name="connsiteX243" fmla="*/ 1774477 w 2263755"/>
                <a:gd name="connsiteY243" fmla="*/ 548155 h 2227159"/>
                <a:gd name="connsiteX244" fmla="*/ 1751473 w 2263755"/>
                <a:gd name="connsiteY244" fmla="*/ 492738 h 2227159"/>
                <a:gd name="connsiteX245" fmla="*/ 1602996 w 2263755"/>
                <a:gd name="connsiteY245" fmla="*/ 337464 h 2227159"/>
                <a:gd name="connsiteX246" fmla="*/ 1512027 w 2263755"/>
                <a:gd name="connsiteY246" fmla="*/ 298776 h 2227159"/>
                <a:gd name="connsiteX247" fmla="*/ 1333750 w 2263755"/>
                <a:gd name="connsiteY247" fmla="*/ 222446 h 2227159"/>
                <a:gd name="connsiteX248" fmla="*/ 1214027 w 2263755"/>
                <a:gd name="connsiteY248" fmla="*/ 178008 h 2227159"/>
                <a:gd name="connsiteX249" fmla="*/ 1158087 w 2263755"/>
                <a:gd name="connsiteY249" fmla="*/ 151867 h 2227159"/>
                <a:gd name="connsiteX250" fmla="*/ 1147631 w 2263755"/>
                <a:gd name="connsiteY250" fmla="*/ 147685 h 2227159"/>
                <a:gd name="connsiteX251" fmla="*/ 1100055 w 2263755"/>
                <a:gd name="connsiteY251" fmla="*/ 136706 h 2227159"/>
                <a:gd name="connsiteX252" fmla="*/ 1090645 w 2263755"/>
                <a:gd name="connsiteY252" fmla="*/ 129909 h 2227159"/>
                <a:gd name="connsiteX253" fmla="*/ 1068687 w 2263755"/>
                <a:gd name="connsiteY253" fmla="*/ 118408 h 2227159"/>
                <a:gd name="connsiteX254" fmla="*/ 680241 w 2263755"/>
                <a:gd name="connsiteY254" fmla="*/ 181145 h 2227159"/>
                <a:gd name="connsiteX255" fmla="*/ 474255 w 2263755"/>
                <a:gd name="connsiteY255" fmla="*/ 292503 h 2227159"/>
                <a:gd name="connsiteX256" fmla="*/ 462753 w 2263755"/>
                <a:gd name="connsiteY256" fmla="*/ 304527 h 2227159"/>
                <a:gd name="connsiteX257" fmla="*/ 441318 w 2263755"/>
                <a:gd name="connsiteY257" fmla="*/ 320211 h 2227159"/>
                <a:gd name="connsiteX258" fmla="*/ 435567 w 2263755"/>
                <a:gd name="connsiteY258" fmla="*/ 324917 h 2227159"/>
                <a:gd name="connsiteX259" fmla="*/ 368648 w 2263755"/>
                <a:gd name="connsiteY259" fmla="*/ 407520 h 2227159"/>
                <a:gd name="connsiteX260" fmla="*/ 324209 w 2263755"/>
                <a:gd name="connsiteY260" fmla="*/ 461892 h 2227159"/>
                <a:gd name="connsiteX261" fmla="*/ 324732 w 2263755"/>
                <a:gd name="connsiteY261" fmla="*/ 488033 h 2227159"/>
                <a:gd name="connsiteX262" fmla="*/ 325255 w 2263755"/>
                <a:gd name="connsiteY262" fmla="*/ 489078 h 2227159"/>
                <a:gd name="connsiteX263" fmla="*/ 312184 w 2263755"/>
                <a:gd name="connsiteY263" fmla="*/ 527766 h 2227159"/>
                <a:gd name="connsiteX264" fmla="*/ 292318 w 2263755"/>
                <a:gd name="connsiteY264" fmla="*/ 531948 h 2227159"/>
                <a:gd name="connsiteX265" fmla="*/ 272974 w 2263755"/>
                <a:gd name="connsiteY265" fmla="*/ 531948 h 2227159"/>
                <a:gd name="connsiteX266" fmla="*/ 269314 w 2263755"/>
                <a:gd name="connsiteY266" fmla="*/ 555475 h 2227159"/>
                <a:gd name="connsiteX267" fmla="*/ 243697 w 2263755"/>
                <a:gd name="connsiteY267" fmla="*/ 604096 h 2227159"/>
                <a:gd name="connsiteX268" fmla="*/ 240037 w 2263755"/>
                <a:gd name="connsiteY268" fmla="*/ 613506 h 2227159"/>
                <a:gd name="connsiteX269" fmla="*/ 225398 w 2263755"/>
                <a:gd name="connsiteY269" fmla="*/ 675720 h 2227159"/>
                <a:gd name="connsiteX270" fmla="*/ 215988 w 2263755"/>
                <a:gd name="connsiteY270" fmla="*/ 694019 h 2227159"/>
                <a:gd name="connsiteX271" fmla="*/ 189847 w 2263755"/>
                <a:gd name="connsiteY271" fmla="*/ 787078 h 2227159"/>
                <a:gd name="connsiteX272" fmla="*/ 171026 w 2263755"/>
                <a:gd name="connsiteY272" fmla="*/ 895299 h 2227159"/>
                <a:gd name="connsiteX273" fmla="*/ 159525 w 2263755"/>
                <a:gd name="connsiteY273" fmla="*/ 912552 h 2227159"/>
                <a:gd name="connsiteX274" fmla="*/ 161093 w 2263755"/>
                <a:gd name="connsiteY274" fmla="*/ 931373 h 2227159"/>
                <a:gd name="connsiteX275" fmla="*/ 168935 w 2263755"/>
                <a:gd name="connsiteY275" fmla="*/ 948103 h 2227159"/>
                <a:gd name="connsiteX276" fmla="*/ 167890 w 2263755"/>
                <a:gd name="connsiteY276" fmla="*/ 1066780 h 2227159"/>
                <a:gd name="connsiteX277" fmla="*/ 173118 w 2263755"/>
                <a:gd name="connsiteY277" fmla="*/ 1132654 h 2227159"/>
                <a:gd name="connsiteX278" fmla="*/ 169981 w 2263755"/>
                <a:gd name="connsiteY278" fmla="*/ 1143633 h 2227159"/>
                <a:gd name="connsiteX279" fmla="*/ 156388 w 2263755"/>
                <a:gd name="connsiteY279" fmla="*/ 1189117 h 2227159"/>
                <a:gd name="connsiteX280" fmla="*/ 167367 w 2263755"/>
                <a:gd name="connsiteY280" fmla="*/ 1247149 h 2227159"/>
                <a:gd name="connsiteX281" fmla="*/ 168935 w 2263755"/>
                <a:gd name="connsiteY281" fmla="*/ 1282177 h 2227159"/>
                <a:gd name="connsiteX282" fmla="*/ 173118 w 2263755"/>
                <a:gd name="connsiteY282" fmla="*/ 1305181 h 2227159"/>
                <a:gd name="connsiteX283" fmla="*/ 604434 w 2263755"/>
                <a:gd name="connsiteY283" fmla="*/ 1950325 h 2227159"/>
                <a:gd name="connsiteX284" fmla="*/ 599728 w 2263755"/>
                <a:gd name="connsiteY284" fmla="*/ 1933072 h 2227159"/>
                <a:gd name="connsiteX285" fmla="*/ 592932 w 2263755"/>
                <a:gd name="connsiteY285" fmla="*/ 1923139 h 2227159"/>
                <a:gd name="connsiteX286" fmla="*/ 569406 w 2263755"/>
                <a:gd name="connsiteY286" fmla="*/ 1910591 h 2227159"/>
                <a:gd name="connsiteX287" fmla="*/ 586135 w 2263755"/>
                <a:gd name="connsiteY287" fmla="*/ 1943005 h 2227159"/>
                <a:gd name="connsiteX288" fmla="*/ 604434 w 2263755"/>
                <a:gd name="connsiteY288" fmla="*/ 1950325 h 2227159"/>
                <a:gd name="connsiteX289" fmla="*/ 302774 w 2263755"/>
                <a:gd name="connsiteY289" fmla="*/ 1825897 h 2227159"/>
                <a:gd name="connsiteX290" fmla="*/ 314798 w 2263755"/>
                <a:gd name="connsiteY290" fmla="*/ 1850469 h 2227159"/>
                <a:gd name="connsiteX291" fmla="*/ 328914 w 2263755"/>
                <a:gd name="connsiteY291" fmla="*/ 1840535 h 2227159"/>
                <a:gd name="connsiteX292" fmla="*/ 331528 w 2263755"/>
                <a:gd name="connsiteY292" fmla="*/ 1826419 h 2227159"/>
                <a:gd name="connsiteX293" fmla="*/ 302774 w 2263755"/>
                <a:gd name="connsiteY293" fmla="*/ 1825897 h 2227159"/>
                <a:gd name="connsiteX294" fmla="*/ 916550 w 2263755"/>
                <a:gd name="connsiteY294" fmla="*/ 2147423 h 2227159"/>
                <a:gd name="connsiteX295" fmla="*/ 933802 w 2263755"/>
                <a:gd name="connsiteY295" fmla="*/ 2131216 h 2227159"/>
                <a:gd name="connsiteX296" fmla="*/ 918118 w 2263755"/>
                <a:gd name="connsiteY296" fmla="*/ 2121806 h 2227159"/>
                <a:gd name="connsiteX297" fmla="*/ 916550 w 2263755"/>
                <a:gd name="connsiteY297" fmla="*/ 2147423 h 2227159"/>
                <a:gd name="connsiteX298" fmla="*/ 980332 w 2263755"/>
                <a:gd name="connsiteY298" fmla="*/ 2151083 h 2227159"/>
                <a:gd name="connsiteX299" fmla="*/ 991834 w 2263755"/>
                <a:gd name="connsiteY299" fmla="*/ 2138013 h 2227159"/>
                <a:gd name="connsiteX300" fmla="*/ 989743 w 2263755"/>
                <a:gd name="connsiteY300" fmla="*/ 2134876 h 2227159"/>
                <a:gd name="connsiteX301" fmla="*/ 975104 w 2263755"/>
                <a:gd name="connsiteY301" fmla="*/ 2133830 h 2227159"/>
                <a:gd name="connsiteX302" fmla="*/ 980332 w 2263755"/>
                <a:gd name="connsiteY302" fmla="*/ 2151083 h 22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263755" h="2227159">
                  <a:moveTo>
                    <a:pt x="173118" y="1305181"/>
                  </a:moveTo>
                  <a:cubicBezTo>
                    <a:pt x="167367" y="1308317"/>
                    <a:pt x="158479" y="1312500"/>
                    <a:pt x="151160" y="1317728"/>
                  </a:cubicBezTo>
                  <a:cubicBezTo>
                    <a:pt x="147500" y="1320342"/>
                    <a:pt x="138612" y="1324002"/>
                    <a:pt x="146977" y="1331321"/>
                  </a:cubicBezTo>
                  <a:cubicBezTo>
                    <a:pt x="147500" y="1331844"/>
                    <a:pt x="143840" y="1336026"/>
                    <a:pt x="142272" y="1338640"/>
                  </a:cubicBezTo>
                  <a:cubicBezTo>
                    <a:pt x="145932" y="1340209"/>
                    <a:pt x="149068" y="1341777"/>
                    <a:pt x="152728" y="1343345"/>
                  </a:cubicBezTo>
                  <a:cubicBezTo>
                    <a:pt x="153251" y="1344391"/>
                    <a:pt x="153251" y="1344914"/>
                    <a:pt x="153774" y="1345959"/>
                  </a:cubicBezTo>
                  <a:cubicBezTo>
                    <a:pt x="120837" y="1347528"/>
                    <a:pt x="114563" y="1374191"/>
                    <a:pt x="102539" y="1397717"/>
                  </a:cubicBezTo>
                  <a:cubicBezTo>
                    <a:pt x="109858" y="1399809"/>
                    <a:pt x="116132" y="1401900"/>
                    <a:pt x="124497" y="1404514"/>
                  </a:cubicBezTo>
                  <a:cubicBezTo>
                    <a:pt x="119268" y="1407128"/>
                    <a:pt x="115609" y="1409219"/>
                    <a:pt x="111426" y="1410265"/>
                  </a:cubicBezTo>
                  <a:cubicBezTo>
                    <a:pt x="101493" y="1412879"/>
                    <a:pt x="97311" y="1419152"/>
                    <a:pt x="97311" y="1429609"/>
                  </a:cubicBezTo>
                  <a:cubicBezTo>
                    <a:pt x="97311" y="1433791"/>
                    <a:pt x="94697" y="1438496"/>
                    <a:pt x="92082" y="1441633"/>
                  </a:cubicBezTo>
                  <a:cubicBezTo>
                    <a:pt x="84763" y="1449998"/>
                    <a:pt x="76921" y="1457840"/>
                    <a:pt x="69602" y="1465682"/>
                  </a:cubicBezTo>
                  <a:cubicBezTo>
                    <a:pt x="62805" y="1473002"/>
                    <a:pt x="55486" y="1478230"/>
                    <a:pt x="41893" y="1476138"/>
                  </a:cubicBezTo>
                  <a:cubicBezTo>
                    <a:pt x="44507" y="1469865"/>
                    <a:pt x="45553" y="1464114"/>
                    <a:pt x="48689" y="1459932"/>
                  </a:cubicBezTo>
                  <a:cubicBezTo>
                    <a:pt x="55486" y="1450521"/>
                    <a:pt x="54963" y="1437451"/>
                    <a:pt x="46075" y="1430654"/>
                  </a:cubicBezTo>
                  <a:cubicBezTo>
                    <a:pt x="43461" y="1428563"/>
                    <a:pt x="39279" y="1428563"/>
                    <a:pt x="35619" y="1426995"/>
                  </a:cubicBezTo>
                  <a:cubicBezTo>
                    <a:pt x="34574" y="1430131"/>
                    <a:pt x="34051" y="1433268"/>
                    <a:pt x="33005" y="1436405"/>
                  </a:cubicBezTo>
                  <a:cubicBezTo>
                    <a:pt x="32482" y="1437974"/>
                    <a:pt x="32482" y="1440065"/>
                    <a:pt x="32482" y="1442679"/>
                  </a:cubicBezTo>
                  <a:cubicBezTo>
                    <a:pt x="22026" y="1439542"/>
                    <a:pt x="17321" y="1431700"/>
                    <a:pt x="15230" y="1423335"/>
                  </a:cubicBezTo>
                  <a:cubicBezTo>
                    <a:pt x="13139" y="1414447"/>
                    <a:pt x="11570" y="1405037"/>
                    <a:pt x="12616" y="1396672"/>
                  </a:cubicBezTo>
                  <a:cubicBezTo>
                    <a:pt x="17321" y="1364781"/>
                    <a:pt x="10002" y="1333412"/>
                    <a:pt x="7388" y="1302044"/>
                  </a:cubicBezTo>
                  <a:cubicBezTo>
                    <a:pt x="2682" y="1248194"/>
                    <a:pt x="1114" y="1193823"/>
                    <a:pt x="68" y="1139973"/>
                  </a:cubicBezTo>
                  <a:cubicBezTo>
                    <a:pt x="-454" y="1109651"/>
                    <a:pt x="2160" y="1079328"/>
                    <a:pt x="3205" y="1049005"/>
                  </a:cubicBezTo>
                  <a:cubicBezTo>
                    <a:pt x="3728" y="1041163"/>
                    <a:pt x="7388" y="1035935"/>
                    <a:pt x="12616" y="1029661"/>
                  </a:cubicBezTo>
                  <a:cubicBezTo>
                    <a:pt x="19412" y="1021296"/>
                    <a:pt x="24640" y="1023910"/>
                    <a:pt x="31960" y="1025479"/>
                  </a:cubicBezTo>
                  <a:cubicBezTo>
                    <a:pt x="33528" y="1026001"/>
                    <a:pt x="35096" y="1024956"/>
                    <a:pt x="37188" y="1024433"/>
                  </a:cubicBezTo>
                  <a:cubicBezTo>
                    <a:pt x="36665" y="1018682"/>
                    <a:pt x="36142" y="1012931"/>
                    <a:pt x="36665" y="1007703"/>
                  </a:cubicBezTo>
                  <a:cubicBezTo>
                    <a:pt x="37188" y="991496"/>
                    <a:pt x="43984" y="977903"/>
                    <a:pt x="53395" y="964833"/>
                  </a:cubicBezTo>
                  <a:cubicBezTo>
                    <a:pt x="64374" y="949671"/>
                    <a:pt x="75353" y="933987"/>
                    <a:pt x="86332" y="918303"/>
                  </a:cubicBezTo>
                  <a:cubicBezTo>
                    <a:pt x="88423" y="915166"/>
                    <a:pt x="89991" y="910984"/>
                    <a:pt x="90514" y="906801"/>
                  </a:cubicBezTo>
                  <a:cubicBezTo>
                    <a:pt x="92082" y="886935"/>
                    <a:pt x="93128" y="867068"/>
                    <a:pt x="95219" y="847201"/>
                  </a:cubicBezTo>
                  <a:cubicBezTo>
                    <a:pt x="95742" y="843542"/>
                    <a:pt x="98879" y="839882"/>
                    <a:pt x="101493" y="836745"/>
                  </a:cubicBezTo>
                  <a:cubicBezTo>
                    <a:pt x="106721" y="829426"/>
                    <a:pt x="110904" y="822106"/>
                    <a:pt x="107244" y="812696"/>
                  </a:cubicBezTo>
                  <a:cubicBezTo>
                    <a:pt x="106198" y="810082"/>
                    <a:pt x="108812" y="805899"/>
                    <a:pt x="110381" y="803285"/>
                  </a:cubicBezTo>
                  <a:cubicBezTo>
                    <a:pt x="117700" y="792306"/>
                    <a:pt x="126588" y="782373"/>
                    <a:pt x="133384" y="770871"/>
                  </a:cubicBezTo>
                  <a:cubicBezTo>
                    <a:pt x="149068" y="744208"/>
                    <a:pt x="156388" y="717022"/>
                    <a:pt x="135998" y="688268"/>
                  </a:cubicBezTo>
                  <a:cubicBezTo>
                    <a:pt x="165798" y="684085"/>
                    <a:pt x="180960" y="664741"/>
                    <a:pt x="191416" y="640692"/>
                  </a:cubicBezTo>
                  <a:cubicBezTo>
                    <a:pt x="200304" y="619257"/>
                    <a:pt x="208146" y="597822"/>
                    <a:pt x="216511" y="576387"/>
                  </a:cubicBezTo>
                  <a:cubicBezTo>
                    <a:pt x="219647" y="568545"/>
                    <a:pt x="223830" y="560703"/>
                    <a:pt x="228535" y="553383"/>
                  </a:cubicBezTo>
                  <a:cubicBezTo>
                    <a:pt x="237423" y="539268"/>
                    <a:pt x="237423" y="537176"/>
                    <a:pt x="225398" y="524629"/>
                  </a:cubicBezTo>
                  <a:cubicBezTo>
                    <a:pt x="233240" y="507899"/>
                    <a:pt x="240560" y="490647"/>
                    <a:pt x="248402" y="474440"/>
                  </a:cubicBezTo>
                  <a:cubicBezTo>
                    <a:pt x="255721" y="459278"/>
                    <a:pt x="266177" y="447254"/>
                    <a:pt x="281339" y="439411"/>
                  </a:cubicBezTo>
                  <a:cubicBezTo>
                    <a:pt x="286567" y="436797"/>
                    <a:pt x="289704" y="433661"/>
                    <a:pt x="287090" y="426864"/>
                  </a:cubicBezTo>
                  <a:cubicBezTo>
                    <a:pt x="286044" y="424250"/>
                    <a:pt x="288135" y="419022"/>
                    <a:pt x="290226" y="416931"/>
                  </a:cubicBezTo>
                  <a:cubicBezTo>
                    <a:pt x="339893" y="370924"/>
                    <a:pt x="387469" y="323348"/>
                    <a:pt x="439749" y="281001"/>
                  </a:cubicBezTo>
                  <a:cubicBezTo>
                    <a:pt x="486279" y="243359"/>
                    <a:pt x="531763" y="203625"/>
                    <a:pt x="585090" y="174871"/>
                  </a:cubicBezTo>
                  <a:cubicBezTo>
                    <a:pt x="594500" y="169643"/>
                    <a:pt x="602342" y="162324"/>
                    <a:pt x="611230" y="157095"/>
                  </a:cubicBezTo>
                  <a:cubicBezTo>
                    <a:pt x="615413" y="154481"/>
                    <a:pt x="620641" y="153959"/>
                    <a:pt x="625346" y="152913"/>
                  </a:cubicBezTo>
                  <a:cubicBezTo>
                    <a:pt x="627960" y="152390"/>
                    <a:pt x="630574" y="151867"/>
                    <a:pt x="632665" y="150822"/>
                  </a:cubicBezTo>
                  <a:cubicBezTo>
                    <a:pt x="685992" y="111611"/>
                    <a:pt x="747160" y="89653"/>
                    <a:pt x="807806" y="66127"/>
                  </a:cubicBezTo>
                  <a:cubicBezTo>
                    <a:pt x="818785" y="61945"/>
                    <a:pt x="829764" y="57762"/>
                    <a:pt x="840743" y="53580"/>
                  </a:cubicBezTo>
                  <a:cubicBezTo>
                    <a:pt x="861655" y="45215"/>
                    <a:pt x="881522" y="36850"/>
                    <a:pt x="905048" y="37895"/>
                  </a:cubicBezTo>
                  <a:cubicBezTo>
                    <a:pt x="916550" y="38418"/>
                    <a:pt x="928574" y="34759"/>
                    <a:pt x="939030" y="30053"/>
                  </a:cubicBezTo>
                  <a:cubicBezTo>
                    <a:pt x="979287" y="12801"/>
                    <a:pt x="1021634" y="8095"/>
                    <a:pt x="1063981" y="4436"/>
                  </a:cubicBezTo>
                  <a:cubicBezTo>
                    <a:pt x="1122013" y="-270"/>
                    <a:pt x="1180567" y="-2361"/>
                    <a:pt x="1238599" y="3913"/>
                  </a:cubicBezTo>
                  <a:cubicBezTo>
                    <a:pt x="1417922" y="24302"/>
                    <a:pt x="1590448" y="66650"/>
                    <a:pt x="1744154" y="166506"/>
                  </a:cubicBezTo>
                  <a:cubicBezTo>
                    <a:pt x="1799049" y="202057"/>
                    <a:pt x="1849761" y="242313"/>
                    <a:pt x="1895245" y="289889"/>
                  </a:cubicBezTo>
                  <a:cubicBezTo>
                    <a:pt x="1899950" y="294594"/>
                    <a:pt x="1902564" y="299299"/>
                    <a:pt x="1901519" y="306618"/>
                  </a:cubicBezTo>
                  <a:cubicBezTo>
                    <a:pt x="1900996" y="311324"/>
                    <a:pt x="1903610" y="316552"/>
                    <a:pt x="1905178" y="321780"/>
                  </a:cubicBezTo>
                  <a:cubicBezTo>
                    <a:pt x="1890017" y="320211"/>
                    <a:pt x="1873810" y="318120"/>
                    <a:pt x="1858126" y="316552"/>
                  </a:cubicBezTo>
                  <a:cubicBezTo>
                    <a:pt x="1857603" y="331713"/>
                    <a:pt x="1860217" y="333282"/>
                    <a:pt x="1883743" y="332236"/>
                  </a:cubicBezTo>
                  <a:cubicBezTo>
                    <a:pt x="1886357" y="338510"/>
                    <a:pt x="1888971" y="344261"/>
                    <a:pt x="1891586" y="349489"/>
                  </a:cubicBezTo>
                  <a:cubicBezTo>
                    <a:pt x="1906224" y="346875"/>
                    <a:pt x="1919294" y="344261"/>
                    <a:pt x="1931842" y="343215"/>
                  </a:cubicBezTo>
                  <a:cubicBezTo>
                    <a:pt x="1936547" y="342692"/>
                    <a:pt x="1942298" y="344783"/>
                    <a:pt x="1945435" y="347920"/>
                  </a:cubicBezTo>
                  <a:cubicBezTo>
                    <a:pt x="2043200" y="442548"/>
                    <a:pt x="2115870" y="552338"/>
                    <a:pt x="2151944" y="684608"/>
                  </a:cubicBezTo>
                  <a:cubicBezTo>
                    <a:pt x="2153512" y="690359"/>
                    <a:pt x="2158740" y="696633"/>
                    <a:pt x="2163968" y="700292"/>
                  </a:cubicBezTo>
                  <a:cubicBezTo>
                    <a:pt x="2172856" y="706043"/>
                    <a:pt x="2177038" y="713362"/>
                    <a:pt x="2179652" y="723819"/>
                  </a:cubicBezTo>
                  <a:cubicBezTo>
                    <a:pt x="2191154" y="763552"/>
                    <a:pt x="2205270" y="802763"/>
                    <a:pt x="2216772" y="843019"/>
                  </a:cubicBezTo>
                  <a:cubicBezTo>
                    <a:pt x="2239775" y="923008"/>
                    <a:pt x="2257028" y="1004043"/>
                    <a:pt x="2263824" y="1086647"/>
                  </a:cubicBezTo>
                  <a:cubicBezTo>
                    <a:pt x="2267484" y="1129517"/>
                    <a:pt x="2261210" y="1171342"/>
                    <a:pt x="2236116" y="1208461"/>
                  </a:cubicBezTo>
                  <a:cubicBezTo>
                    <a:pt x="2234547" y="1211075"/>
                    <a:pt x="2234024" y="1215780"/>
                    <a:pt x="2235070" y="1218917"/>
                  </a:cubicBezTo>
                  <a:cubicBezTo>
                    <a:pt x="2244481" y="1241398"/>
                    <a:pt x="2243958" y="1263879"/>
                    <a:pt x="2235593" y="1286359"/>
                  </a:cubicBezTo>
                  <a:cubicBezTo>
                    <a:pt x="2228273" y="1306749"/>
                    <a:pt x="2219386" y="1327138"/>
                    <a:pt x="2211544" y="1347528"/>
                  </a:cubicBezTo>
                  <a:cubicBezTo>
                    <a:pt x="2202133" y="1371577"/>
                    <a:pt x="2199519" y="1395626"/>
                    <a:pt x="2208407" y="1420721"/>
                  </a:cubicBezTo>
                  <a:cubicBezTo>
                    <a:pt x="2213112" y="1434314"/>
                    <a:pt x="2212589" y="1447384"/>
                    <a:pt x="2208407" y="1462023"/>
                  </a:cubicBezTo>
                  <a:cubicBezTo>
                    <a:pt x="2204747" y="1474570"/>
                    <a:pt x="2204224" y="1488163"/>
                    <a:pt x="2203701" y="1501233"/>
                  </a:cubicBezTo>
                  <a:cubicBezTo>
                    <a:pt x="2201087" y="1556651"/>
                    <a:pt x="2200565" y="1612068"/>
                    <a:pt x="2195859" y="1666963"/>
                  </a:cubicBezTo>
                  <a:cubicBezTo>
                    <a:pt x="2192722" y="1706696"/>
                    <a:pt x="2185403" y="1746430"/>
                    <a:pt x="2177561" y="1785640"/>
                  </a:cubicBezTo>
                  <a:cubicBezTo>
                    <a:pt x="2172856" y="1808644"/>
                    <a:pt x="2162923" y="1829556"/>
                    <a:pt x="2138351" y="1844195"/>
                  </a:cubicBezTo>
                  <a:cubicBezTo>
                    <a:pt x="2136259" y="1836875"/>
                    <a:pt x="2131554" y="1830079"/>
                    <a:pt x="2133122" y="1824328"/>
                  </a:cubicBezTo>
                  <a:cubicBezTo>
                    <a:pt x="2140442" y="1793483"/>
                    <a:pt x="2134691" y="1763682"/>
                    <a:pt x="2125803" y="1733883"/>
                  </a:cubicBezTo>
                  <a:cubicBezTo>
                    <a:pt x="2121621" y="1719244"/>
                    <a:pt x="2124758" y="1703037"/>
                    <a:pt x="2123712" y="1687353"/>
                  </a:cubicBezTo>
                  <a:cubicBezTo>
                    <a:pt x="2123189" y="1675328"/>
                    <a:pt x="2122666" y="1663304"/>
                    <a:pt x="2120575" y="1651279"/>
                  </a:cubicBezTo>
                  <a:cubicBezTo>
                    <a:pt x="2117961" y="1637686"/>
                    <a:pt x="2108551" y="1631412"/>
                    <a:pt x="2096526" y="1631412"/>
                  </a:cubicBezTo>
                  <a:cubicBezTo>
                    <a:pt x="2085547" y="1631412"/>
                    <a:pt x="2078750" y="1637163"/>
                    <a:pt x="2075614" y="1651279"/>
                  </a:cubicBezTo>
                  <a:cubicBezTo>
                    <a:pt x="2073000" y="1662258"/>
                    <a:pt x="2071954" y="1673760"/>
                    <a:pt x="2070386" y="1684739"/>
                  </a:cubicBezTo>
                  <a:cubicBezTo>
                    <a:pt x="2069863" y="1689444"/>
                    <a:pt x="2068817" y="1693626"/>
                    <a:pt x="2066726" y="1697809"/>
                  </a:cubicBezTo>
                  <a:cubicBezTo>
                    <a:pt x="2060975" y="1713493"/>
                    <a:pt x="2053656" y="1714539"/>
                    <a:pt x="2042154" y="1703037"/>
                  </a:cubicBezTo>
                  <a:cubicBezTo>
                    <a:pt x="2040586" y="1700946"/>
                    <a:pt x="2037972" y="1699900"/>
                    <a:pt x="2034835" y="1697286"/>
                  </a:cubicBezTo>
                  <a:cubicBezTo>
                    <a:pt x="2011308" y="1723426"/>
                    <a:pt x="1983599" y="1744862"/>
                    <a:pt x="1967393" y="1776753"/>
                  </a:cubicBezTo>
                  <a:cubicBezTo>
                    <a:pt x="1965301" y="1780412"/>
                    <a:pt x="1963733" y="1784072"/>
                    <a:pt x="1960596" y="1787209"/>
                  </a:cubicBezTo>
                  <a:cubicBezTo>
                    <a:pt x="1907792" y="1848377"/>
                    <a:pt x="1855512" y="1909546"/>
                    <a:pt x="1801663" y="1969669"/>
                  </a:cubicBezTo>
                  <a:cubicBezTo>
                    <a:pt x="1766634" y="2008879"/>
                    <a:pt x="1728470" y="2045476"/>
                    <a:pt x="1691350" y="2082595"/>
                  </a:cubicBezTo>
                  <a:cubicBezTo>
                    <a:pt x="1684554" y="2089392"/>
                    <a:pt x="1675666" y="2094097"/>
                    <a:pt x="1667301" y="2099325"/>
                  </a:cubicBezTo>
                  <a:cubicBezTo>
                    <a:pt x="1642206" y="2115009"/>
                    <a:pt x="1616066" y="2130171"/>
                    <a:pt x="1591494" y="2146900"/>
                  </a:cubicBezTo>
                  <a:cubicBezTo>
                    <a:pt x="1560126" y="2167813"/>
                    <a:pt x="1527712" y="2184542"/>
                    <a:pt x="1489024" y="2186111"/>
                  </a:cubicBezTo>
                  <a:cubicBezTo>
                    <a:pt x="1486932" y="2186111"/>
                    <a:pt x="1484318" y="2186634"/>
                    <a:pt x="1482750" y="2188202"/>
                  </a:cubicBezTo>
                  <a:cubicBezTo>
                    <a:pt x="1467066" y="2201272"/>
                    <a:pt x="1446676" y="2199181"/>
                    <a:pt x="1428378" y="2203886"/>
                  </a:cubicBezTo>
                  <a:cubicBezTo>
                    <a:pt x="1422104" y="2205455"/>
                    <a:pt x="1414785" y="2203886"/>
                    <a:pt x="1407989" y="2203886"/>
                  </a:cubicBezTo>
                  <a:cubicBezTo>
                    <a:pt x="1407466" y="2200227"/>
                    <a:pt x="1407466" y="2199704"/>
                    <a:pt x="1407466" y="2199181"/>
                  </a:cubicBezTo>
                  <a:cubicBezTo>
                    <a:pt x="1412171" y="2189771"/>
                    <a:pt x="1415308" y="2178792"/>
                    <a:pt x="1406943" y="2171472"/>
                  </a:cubicBezTo>
                  <a:cubicBezTo>
                    <a:pt x="1398578" y="2164153"/>
                    <a:pt x="1388122" y="2169904"/>
                    <a:pt x="1379757" y="2175132"/>
                  </a:cubicBezTo>
                  <a:cubicBezTo>
                    <a:pt x="1375575" y="2177746"/>
                    <a:pt x="1371392" y="2180883"/>
                    <a:pt x="1367210" y="2182974"/>
                  </a:cubicBezTo>
                  <a:cubicBezTo>
                    <a:pt x="1355708" y="2188202"/>
                    <a:pt x="1346297" y="2183497"/>
                    <a:pt x="1344729" y="2171472"/>
                  </a:cubicBezTo>
                  <a:cubicBezTo>
                    <a:pt x="1343683" y="2161016"/>
                    <a:pt x="1338978" y="2161016"/>
                    <a:pt x="1330090" y="2162062"/>
                  </a:cubicBezTo>
                  <a:cubicBezTo>
                    <a:pt x="1296108" y="2166767"/>
                    <a:pt x="1261603" y="2170427"/>
                    <a:pt x="1231803" y="2174086"/>
                  </a:cubicBezTo>
                  <a:cubicBezTo>
                    <a:pt x="1225529" y="2162585"/>
                    <a:pt x="1221346" y="2154220"/>
                    <a:pt x="1216118" y="2146378"/>
                  </a:cubicBezTo>
                  <a:cubicBezTo>
                    <a:pt x="1215073" y="2144809"/>
                    <a:pt x="1209845" y="2143764"/>
                    <a:pt x="1207231" y="2144809"/>
                  </a:cubicBezTo>
                  <a:cubicBezTo>
                    <a:pt x="1187364" y="2150037"/>
                    <a:pt x="1168020" y="2155788"/>
                    <a:pt x="1148153" y="2161539"/>
                  </a:cubicBezTo>
                  <a:cubicBezTo>
                    <a:pt x="1155473" y="2177223"/>
                    <a:pt x="1147631" y="2190293"/>
                    <a:pt x="1126195" y="2195521"/>
                  </a:cubicBezTo>
                  <a:cubicBezTo>
                    <a:pt x="1118876" y="2197090"/>
                    <a:pt x="1106329" y="2191862"/>
                    <a:pt x="1101624" y="2185588"/>
                  </a:cubicBezTo>
                  <a:cubicBezTo>
                    <a:pt x="1096918" y="2179314"/>
                    <a:pt x="1099010" y="2167813"/>
                    <a:pt x="1097441" y="2155788"/>
                  </a:cubicBezTo>
                  <a:cubicBezTo>
                    <a:pt x="1081757" y="2164676"/>
                    <a:pt x="1060322" y="2159971"/>
                    <a:pt x="1053525" y="2181928"/>
                  </a:cubicBezTo>
                  <a:cubicBezTo>
                    <a:pt x="1052480" y="2184542"/>
                    <a:pt x="1046206" y="2187156"/>
                    <a:pt x="1042023" y="2187156"/>
                  </a:cubicBezTo>
                  <a:cubicBezTo>
                    <a:pt x="1022157" y="2187679"/>
                    <a:pt x="1001767" y="2186634"/>
                    <a:pt x="981901" y="2187156"/>
                  </a:cubicBezTo>
                  <a:cubicBezTo>
                    <a:pt x="955237" y="2187679"/>
                    <a:pt x="928574" y="2189248"/>
                    <a:pt x="901388" y="2190293"/>
                  </a:cubicBezTo>
                  <a:cubicBezTo>
                    <a:pt x="899820" y="2190293"/>
                    <a:pt x="898251" y="2190816"/>
                    <a:pt x="897206" y="2191339"/>
                  </a:cubicBezTo>
                  <a:cubicBezTo>
                    <a:pt x="883090" y="2199181"/>
                    <a:pt x="869497" y="2211728"/>
                    <a:pt x="854858" y="2213297"/>
                  </a:cubicBezTo>
                  <a:cubicBezTo>
                    <a:pt x="838651" y="2214865"/>
                    <a:pt x="824013" y="2215911"/>
                    <a:pt x="809374" y="2223230"/>
                  </a:cubicBezTo>
                  <a:cubicBezTo>
                    <a:pt x="804146" y="2225844"/>
                    <a:pt x="797872" y="2227413"/>
                    <a:pt x="792122" y="2228458"/>
                  </a:cubicBezTo>
                  <a:cubicBezTo>
                    <a:pt x="777483" y="2231072"/>
                    <a:pt x="776437" y="2229504"/>
                    <a:pt x="773300" y="2214865"/>
                  </a:cubicBezTo>
                  <a:cubicBezTo>
                    <a:pt x="772255" y="2211206"/>
                    <a:pt x="766504" y="2205978"/>
                    <a:pt x="762844" y="2205978"/>
                  </a:cubicBezTo>
                  <a:cubicBezTo>
                    <a:pt x="739841" y="2207023"/>
                    <a:pt x="735136" y="2190816"/>
                    <a:pt x="729385" y="2174086"/>
                  </a:cubicBezTo>
                  <a:cubicBezTo>
                    <a:pt x="724679" y="2158925"/>
                    <a:pt x="718406" y="2144286"/>
                    <a:pt x="711086" y="2130171"/>
                  </a:cubicBezTo>
                  <a:cubicBezTo>
                    <a:pt x="704290" y="2117623"/>
                    <a:pt x="694879" y="2108735"/>
                    <a:pt x="677627" y="2110304"/>
                  </a:cubicBezTo>
                  <a:cubicBezTo>
                    <a:pt x="659851" y="2111872"/>
                    <a:pt x="645213" y="2101939"/>
                    <a:pt x="632143" y="2089914"/>
                  </a:cubicBezTo>
                  <a:cubicBezTo>
                    <a:pt x="630051" y="2087823"/>
                    <a:pt x="628483" y="2082072"/>
                    <a:pt x="629528" y="2078935"/>
                  </a:cubicBezTo>
                  <a:cubicBezTo>
                    <a:pt x="633711" y="2067434"/>
                    <a:pt x="638939" y="2055932"/>
                    <a:pt x="644690" y="2044953"/>
                  </a:cubicBezTo>
                  <a:cubicBezTo>
                    <a:pt x="650441" y="2033974"/>
                    <a:pt x="652532" y="2024563"/>
                    <a:pt x="643121" y="2013062"/>
                  </a:cubicBezTo>
                  <a:cubicBezTo>
                    <a:pt x="634234" y="2002605"/>
                    <a:pt x="629528" y="1988490"/>
                    <a:pt x="622209" y="1976988"/>
                  </a:cubicBezTo>
                  <a:cubicBezTo>
                    <a:pt x="616458" y="1967577"/>
                    <a:pt x="608616" y="1959735"/>
                    <a:pt x="601297" y="1950848"/>
                  </a:cubicBezTo>
                  <a:cubicBezTo>
                    <a:pt x="599728" y="1951370"/>
                    <a:pt x="598160" y="1951893"/>
                    <a:pt x="596069" y="1952416"/>
                  </a:cubicBezTo>
                  <a:cubicBezTo>
                    <a:pt x="596069" y="1959735"/>
                    <a:pt x="595546" y="1967055"/>
                    <a:pt x="596069" y="1974374"/>
                  </a:cubicBezTo>
                  <a:cubicBezTo>
                    <a:pt x="597637" y="1996855"/>
                    <a:pt x="599206" y="2019335"/>
                    <a:pt x="592409" y="2041816"/>
                  </a:cubicBezTo>
                  <a:cubicBezTo>
                    <a:pt x="590841" y="2047044"/>
                    <a:pt x="598683" y="2055409"/>
                    <a:pt x="603911" y="2065342"/>
                  </a:cubicBezTo>
                  <a:cubicBezTo>
                    <a:pt x="600251" y="2071616"/>
                    <a:pt x="593978" y="2081549"/>
                    <a:pt x="588227" y="2090960"/>
                  </a:cubicBezTo>
                  <a:cubicBezTo>
                    <a:pt x="578293" y="2085732"/>
                    <a:pt x="568883" y="2081549"/>
                    <a:pt x="560518" y="2075799"/>
                  </a:cubicBezTo>
                  <a:cubicBezTo>
                    <a:pt x="552153" y="2070570"/>
                    <a:pt x="544834" y="2064297"/>
                    <a:pt x="535946" y="2057500"/>
                  </a:cubicBezTo>
                  <a:cubicBezTo>
                    <a:pt x="524967" y="2062728"/>
                    <a:pt x="524967" y="2083118"/>
                    <a:pt x="506669" y="2084163"/>
                  </a:cubicBezTo>
                  <a:cubicBezTo>
                    <a:pt x="508760" y="2062205"/>
                    <a:pt x="494121" y="2050704"/>
                    <a:pt x="478437" y="2039725"/>
                  </a:cubicBezTo>
                  <a:cubicBezTo>
                    <a:pt x="465890" y="2030837"/>
                    <a:pt x="457002" y="2020904"/>
                    <a:pt x="451774" y="2005742"/>
                  </a:cubicBezTo>
                  <a:cubicBezTo>
                    <a:pt x="448637" y="1996855"/>
                    <a:pt x="438704" y="1989012"/>
                    <a:pt x="430339" y="1983262"/>
                  </a:cubicBezTo>
                  <a:cubicBezTo>
                    <a:pt x="423542" y="1978556"/>
                    <a:pt x="417269" y="1975419"/>
                    <a:pt x="418314" y="1966009"/>
                  </a:cubicBezTo>
                  <a:cubicBezTo>
                    <a:pt x="418314" y="1965486"/>
                    <a:pt x="418314" y="1964963"/>
                    <a:pt x="418314" y="1964963"/>
                  </a:cubicBezTo>
                  <a:cubicBezTo>
                    <a:pt x="408381" y="1957121"/>
                    <a:pt x="398970" y="1948756"/>
                    <a:pt x="387991" y="1941960"/>
                  </a:cubicBezTo>
                  <a:cubicBezTo>
                    <a:pt x="385900" y="1940391"/>
                    <a:pt x="378581" y="1945097"/>
                    <a:pt x="374921" y="1948234"/>
                  </a:cubicBezTo>
                  <a:cubicBezTo>
                    <a:pt x="364465" y="1957121"/>
                    <a:pt x="359760" y="1956076"/>
                    <a:pt x="356100" y="1943528"/>
                  </a:cubicBezTo>
                  <a:cubicBezTo>
                    <a:pt x="352963" y="1932026"/>
                    <a:pt x="350872" y="1920525"/>
                    <a:pt x="347212" y="1909546"/>
                  </a:cubicBezTo>
                  <a:cubicBezTo>
                    <a:pt x="345121" y="1901704"/>
                    <a:pt x="341462" y="1894384"/>
                    <a:pt x="337802" y="1884974"/>
                  </a:cubicBezTo>
                  <a:cubicBezTo>
                    <a:pt x="333619" y="1890725"/>
                    <a:pt x="332051" y="1895430"/>
                    <a:pt x="328391" y="1897521"/>
                  </a:cubicBezTo>
                  <a:cubicBezTo>
                    <a:pt x="322118" y="1900135"/>
                    <a:pt x="315321" y="1901704"/>
                    <a:pt x="308525" y="1902226"/>
                  </a:cubicBezTo>
                  <a:cubicBezTo>
                    <a:pt x="307479" y="1902226"/>
                    <a:pt x="305388" y="1894384"/>
                    <a:pt x="304342" y="1890202"/>
                  </a:cubicBezTo>
                  <a:cubicBezTo>
                    <a:pt x="301205" y="1879746"/>
                    <a:pt x="298069" y="1869290"/>
                    <a:pt x="294409" y="1858833"/>
                  </a:cubicBezTo>
                  <a:cubicBezTo>
                    <a:pt x="291272" y="1849423"/>
                    <a:pt x="287090" y="1840535"/>
                    <a:pt x="283430" y="1831647"/>
                  </a:cubicBezTo>
                  <a:cubicBezTo>
                    <a:pt x="279770" y="1822237"/>
                    <a:pt x="278725" y="1814395"/>
                    <a:pt x="289704" y="1807598"/>
                  </a:cubicBezTo>
                  <a:cubicBezTo>
                    <a:pt x="299114" y="1801847"/>
                    <a:pt x="301728" y="1790869"/>
                    <a:pt x="298591" y="1780412"/>
                  </a:cubicBezTo>
                  <a:cubicBezTo>
                    <a:pt x="296500" y="1772047"/>
                    <a:pt x="292841" y="1762114"/>
                    <a:pt x="286567" y="1757932"/>
                  </a:cubicBezTo>
                  <a:cubicBezTo>
                    <a:pt x="272974" y="1749044"/>
                    <a:pt x="274542" y="1737542"/>
                    <a:pt x="275065" y="1724472"/>
                  </a:cubicBezTo>
                  <a:cubicBezTo>
                    <a:pt x="276111" y="1687875"/>
                    <a:pt x="269314" y="1652325"/>
                    <a:pt x="257812" y="1617296"/>
                  </a:cubicBezTo>
                  <a:cubicBezTo>
                    <a:pt x="256244" y="1613114"/>
                    <a:pt x="258335" y="1607886"/>
                    <a:pt x="258858" y="1603181"/>
                  </a:cubicBezTo>
                  <a:cubicBezTo>
                    <a:pt x="259904" y="1593247"/>
                    <a:pt x="261995" y="1583314"/>
                    <a:pt x="261995" y="1573381"/>
                  </a:cubicBezTo>
                  <a:cubicBezTo>
                    <a:pt x="261995" y="1566061"/>
                    <a:pt x="258335" y="1558742"/>
                    <a:pt x="257290" y="1551423"/>
                  </a:cubicBezTo>
                  <a:cubicBezTo>
                    <a:pt x="256244" y="1544103"/>
                    <a:pt x="257290" y="1536261"/>
                    <a:pt x="257290" y="1528942"/>
                  </a:cubicBezTo>
                  <a:cubicBezTo>
                    <a:pt x="258335" y="1528419"/>
                    <a:pt x="259904" y="1527896"/>
                    <a:pt x="260949" y="1527896"/>
                  </a:cubicBezTo>
                  <a:cubicBezTo>
                    <a:pt x="267746" y="1536261"/>
                    <a:pt x="275588" y="1543581"/>
                    <a:pt x="281862" y="1552468"/>
                  </a:cubicBezTo>
                  <a:cubicBezTo>
                    <a:pt x="302774" y="1582791"/>
                    <a:pt x="323163" y="1613114"/>
                    <a:pt x="343553" y="1643437"/>
                  </a:cubicBezTo>
                  <a:cubicBezTo>
                    <a:pt x="364465" y="1674283"/>
                    <a:pt x="387991" y="1703037"/>
                    <a:pt x="420928" y="1722381"/>
                  </a:cubicBezTo>
                  <a:cubicBezTo>
                    <a:pt x="423020" y="1723426"/>
                    <a:pt x="424588" y="1724995"/>
                    <a:pt x="425634" y="1727086"/>
                  </a:cubicBezTo>
                  <a:cubicBezTo>
                    <a:pt x="444977" y="1763160"/>
                    <a:pt x="476346" y="1788254"/>
                    <a:pt x="506146" y="1813872"/>
                  </a:cubicBezTo>
                  <a:cubicBezTo>
                    <a:pt x="532286" y="1835830"/>
                    <a:pt x="557381" y="1858833"/>
                    <a:pt x="574634" y="1889156"/>
                  </a:cubicBezTo>
                  <a:cubicBezTo>
                    <a:pt x="576725" y="1892816"/>
                    <a:pt x="581430" y="1894907"/>
                    <a:pt x="585090" y="1896998"/>
                  </a:cubicBezTo>
                  <a:cubicBezTo>
                    <a:pt x="622732" y="1918433"/>
                    <a:pt x="660897" y="1939346"/>
                    <a:pt x="698539" y="1961304"/>
                  </a:cubicBezTo>
                  <a:cubicBezTo>
                    <a:pt x="706381" y="1965486"/>
                    <a:pt x="712655" y="1969669"/>
                    <a:pt x="721543" y="1964441"/>
                  </a:cubicBezTo>
                  <a:cubicBezTo>
                    <a:pt x="723111" y="1963395"/>
                    <a:pt x="728862" y="1965486"/>
                    <a:pt x="730430" y="1967577"/>
                  </a:cubicBezTo>
                  <a:cubicBezTo>
                    <a:pt x="738272" y="1982216"/>
                    <a:pt x="750820" y="1990058"/>
                    <a:pt x="766504" y="1992149"/>
                  </a:cubicBezTo>
                  <a:cubicBezTo>
                    <a:pt x="802055" y="1997377"/>
                    <a:pt x="833946" y="2010448"/>
                    <a:pt x="865837" y="2025609"/>
                  </a:cubicBezTo>
                  <a:cubicBezTo>
                    <a:pt x="905571" y="2044953"/>
                    <a:pt x="948964" y="2050704"/>
                    <a:pt x="991834" y="2059069"/>
                  </a:cubicBezTo>
                  <a:cubicBezTo>
                    <a:pt x="1056662" y="2071616"/>
                    <a:pt x="1122013" y="2079458"/>
                    <a:pt x="1188410" y="2077890"/>
                  </a:cubicBezTo>
                  <a:cubicBezTo>
                    <a:pt x="1237031" y="2076844"/>
                    <a:pt x="1285129" y="2073184"/>
                    <a:pt x="1333750" y="2069002"/>
                  </a:cubicBezTo>
                  <a:cubicBezTo>
                    <a:pt x="1348911" y="2067434"/>
                    <a:pt x="1363550" y="2061683"/>
                    <a:pt x="1377666" y="2055409"/>
                  </a:cubicBezTo>
                  <a:cubicBezTo>
                    <a:pt x="1397533" y="2045998"/>
                    <a:pt x="1416876" y="2039202"/>
                    <a:pt x="1439357" y="2039725"/>
                  </a:cubicBezTo>
                  <a:cubicBezTo>
                    <a:pt x="1448768" y="2039725"/>
                    <a:pt x="1460269" y="2030837"/>
                    <a:pt x="1467589" y="2022995"/>
                  </a:cubicBezTo>
                  <a:cubicBezTo>
                    <a:pt x="1475954" y="2014107"/>
                    <a:pt x="1484318" y="2010970"/>
                    <a:pt x="1496343" y="2010970"/>
                  </a:cubicBezTo>
                  <a:cubicBezTo>
                    <a:pt x="1527712" y="2010448"/>
                    <a:pt x="1556989" y="2001037"/>
                    <a:pt x="1584175" y="1986398"/>
                  </a:cubicBezTo>
                  <a:cubicBezTo>
                    <a:pt x="1617112" y="1968623"/>
                    <a:pt x="1650571" y="1951370"/>
                    <a:pt x="1682985" y="1933072"/>
                  </a:cubicBezTo>
                  <a:cubicBezTo>
                    <a:pt x="1689782" y="1929412"/>
                    <a:pt x="1693441" y="1920525"/>
                    <a:pt x="1698669" y="1914251"/>
                  </a:cubicBezTo>
                  <a:cubicBezTo>
                    <a:pt x="1700761" y="1911637"/>
                    <a:pt x="1702329" y="1907977"/>
                    <a:pt x="1704943" y="1906409"/>
                  </a:cubicBezTo>
                  <a:cubicBezTo>
                    <a:pt x="1741017" y="1887065"/>
                    <a:pt x="1767680" y="1856742"/>
                    <a:pt x="1795389" y="1827988"/>
                  </a:cubicBezTo>
                  <a:cubicBezTo>
                    <a:pt x="1816824" y="1806030"/>
                    <a:pt x="1839305" y="1785118"/>
                    <a:pt x="1860740" y="1763682"/>
                  </a:cubicBezTo>
                  <a:cubicBezTo>
                    <a:pt x="1862831" y="1761591"/>
                    <a:pt x="1864922" y="1759500"/>
                    <a:pt x="1866491" y="1756886"/>
                  </a:cubicBezTo>
                  <a:cubicBezTo>
                    <a:pt x="1883743" y="1727086"/>
                    <a:pt x="1900473" y="1697286"/>
                    <a:pt x="1918249" y="1667486"/>
                  </a:cubicBezTo>
                  <a:cubicBezTo>
                    <a:pt x="1938115" y="1634026"/>
                    <a:pt x="1954845" y="1599521"/>
                    <a:pt x="1960073" y="1560310"/>
                  </a:cubicBezTo>
                  <a:cubicBezTo>
                    <a:pt x="1963210" y="1536784"/>
                    <a:pt x="1960073" y="1514303"/>
                    <a:pt x="1953800" y="1491823"/>
                  </a:cubicBezTo>
                  <a:cubicBezTo>
                    <a:pt x="1943866" y="1457317"/>
                    <a:pt x="1941775" y="1422812"/>
                    <a:pt x="1951708" y="1387784"/>
                  </a:cubicBezTo>
                  <a:cubicBezTo>
                    <a:pt x="1953800" y="1380465"/>
                    <a:pt x="1954322" y="1372623"/>
                    <a:pt x="1954845" y="1365303"/>
                  </a:cubicBezTo>
                  <a:cubicBezTo>
                    <a:pt x="1956936" y="1330798"/>
                    <a:pt x="1963210" y="1297861"/>
                    <a:pt x="1980463" y="1267538"/>
                  </a:cubicBezTo>
                  <a:cubicBezTo>
                    <a:pt x="1989350" y="1251854"/>
                    <a:pt x="1990396" y="1234602"/>
                    <a:pt x="1983599" y="1218394"/>
                  </a:cubicBezTo>
                  <a:cubicBezTo>
                    <a:pt x="1975235" y="1198005"/>
                    <a:pt x="1965301" y="1177615"/>
                    <a:pt x="1954845" y="1158272"/>
                  </a:cubicBezTo>
                  <a:cubicBezTo>
                    <a:pt x="1941252" y="1132654"/>
                    <a:pt x="1927136" y="1107036"/>
                    <a:pt x="1912498" y="1081942"/>
                  </a:cubicBezTo>
                  <a:cubicBezTo>
                    <a:pt x="1908315" y="1075145"/>
                    <a:pt x="1901519" y="1069394"/>
                    <a:pt x="1896291" y="1063121"/>
                  </a:cubicBezTo>
                  <a:cubicBezTo>
                    <a:pt x="1857603" y="1015545"/>
                    <a:pt x="1820484" y="966924"/>
                    <a:pt x="1780750" y="919871"/>
                  </a:cubicBezTo>
                  <a:cubicBezTo>
                    <a:pt x="1754087" y="888503"/>
                    <a:pt x="1724810" y="859226"/>
                    <a:pt x="1697101" y="828380"/>
                  </a:cubicBezTo>
                  <a:cubicBezTo>
                    <a:pt x="1694487" y="825243"/>
                    <a:pt x="1693964" y="820538"/>
                    <a:pt x="1692396" y="816356"/>
                  </a:cubicBezTo>
                  <a:cubicBezTo>
                    <a:pt x="1690827" y="813219"/>
                    <a:pt x="1690305" y="808513"/>
                    <a:pt x="1687691" y="807468"/>
                  </a:cubicBezTo>
                  <a:cubicBezTo>
                    <a:pt x="1681417" y="803808"/>
                    <a:pt x="1674620" y="802240"/>
                    <a:pt x="1667824" y="799626"/>
                  </a:cubicBezTo>
                  <a:cubicBezTo>
                    <a:pt x="1654754" y="794398"/>
                    <a:pt x="1644298" y="786033"/>
                    <a:pt x="1641161" y="770871"/>
                  </a:cubicBezTo>
                  <a:cubicBezTo>
                    <a:pt x="1640638" y="767734"/>
                    <a:pt x="1636455" y="764075"/>
                    <a:pt x="1633319" y="761984"/>
                  </a:cubicBezTo>
                  <a:cubicBezTo>
                    <a:pt x="1612929" y="748913"/>
                    <a:pt x="1592017" y="736366"/>
                    <a:pt x="1571627" y="723296"/>
                  </a:cubicBezTo>
                  <a:cubicBezTo>
                    <a:pt x="1549147" y="709180"/>
                    <a:pt x="1528234" y="692973"/>
                    <a:pt x="1512550" y="668401"/>
                  </a:cubicBezTo>
                  <a:cubicBezTo>
                    <a:pt x="1528757" y="671538"/>
                    <a:pt x="1545487" y="674152"/>
                    <a:pt x="1561171" y="678334"/>
                  </a:cubicBezTo>
                  <a:cubicBezTo>
                    <a:pt x="1625999" y="695587"/>
                    <a:pt x="1680894" y="729570"/>
                    <a:pt x="1730038" y="775054"/>
                  </a:cubicBezTo>
                  <a:cubicBezTo>
                    <a:pt x="1734743" y="779236"/>
                    <a:pt x="1741540" y="781327"/>
                    <a:pt x="1747291" y="783941"/>
                  </a:cubicBezTo>
                  <a:cubicBezTo>
                    <a:pt x="1752519" y="786556"/>
                    <a:pt x="1758270" y="787601"/>
                    <a:pt x="1762452" y="791261"/>
                  </a:cubicBezTo>
                  <a:cubicBezTo>
                    <a:pt x="1789115" y="814264"/>
                    <a:pt x="1815256" y="838313"/>
                    <a:pt x="1841396" y="861840"/>
                  </a:cubicBezTo>
                  <a:cubicBezTo>
                    <a:pt x="1863877" y="882229"/>
                    <a:pt x="1882698" y="905756"/>
                    <a:pt x="1899428" y="931373"/>
                  </a:cubicBezTo>
                  <a:cubicBezTo>
                    <a:pt x="1915635" y="956991"/>
                    <a:pt x="1934978" y="981040"/>
                    <a:pt x="1953800" y="1005089"/>
                  </a:cubicBezTo>
                  <a:cubicBezTo>
                    <a:pt x="1958505" y="1011363"/>
                    <a:pt x="1965824" y="1016068"/>
                    <a:pt x="1974189" y="1023387"/>
                  </a:cubicBezTo>
                  <a:cubicBezTo>
                    <a:pt x="1976280" y="1015022"/>
                    <a:pt x="1979417" y="1009271"/>
                    <a:pt x="1979417" y="1003521"/>
                  </a:cubicBezTo>
                  <a:cubicBezTo>
                    <a:pt x="1979417" y="984177"/>
                    <a:pt x="1976280" y="966924"/>
                    <a:pt x="1956936" y="955422"/>
                  </a:cubicBezTo>
                  <a:cubicBezTo>
                    <a:pt x="1926614" y="937124"/>
                    <a:pt x="1905178" y="909415"/>
                    <a:pt x="1884789" y="880661"/>
                  </a:cubicBezTo>
                  <a:cubicBezTo>
                    <a:pt x="1871196" y="862363"/>
                    <a:pt x="1854989" y="845633"/>
                    <a:pt x="1840350" y="827857"/>
                  </a:cubicBezTo>
                  <a:cubicBezTo>
                    <a:pt x="1833554" y="819492"/>
                    <a:pt x="1827803" y="810605"/>
                    <a:pt x="1821007" y="802240"/>
                  </a:cubicBezTo>
                  <a:cubicBezTo>
                    <a:pt x="1810550" y="788647"/>
                    <a:pt x="1798003" y="778191"/>
                    <a:pt x="1782319" y="771917"/>
                  </a:cubicBezTo>
                  <a:cubicBezTo>
                    <a:pt x="1761406" y="763552"/>
                    <a:pt x="1745199" y="749436"/>
                    <a:pt x="1734743" y="729570"/>
                  </a:cubicBezTo>
                  <a:cubicBezTo>
                    <a:pt x="1718013" y="698201"/>
                    <a:pt x="1693441" y="675198"/>
                    <a:pt x="1664687" y="654808"/>
                  </a:cubicBezTo>
                  <a:cubicBezTo>
                    <a:pt x="1646389" y="642261"/>
                    <a:pt x="1629136" y="627622"/>
                    <a:pt x="1612406" y="612983"/>
                  </a:cubicBezTo>
                  <a:cubicBezTo>
                    <a:pt x="1605610" y="607233"/>
                    <a:pt x="1600382" y="598868"/>
                    <a:pt x="1597245" y="590503"/>
                  </a:cubicBezTo>
                  <a:cubicBezTo>
                    <a:pt x="1591494" y="575864"/>
                    <a:pt x="1583129" y="564885"/>
                    <a:pt x="1571105" y="555998"/>
                  </a:cubicBezTo>
                  <a:cubicBezTo>
                    <a:pt x="1562740" y="549724"/>
                    <a:pt x="1555420" y="542927"/>
                    <a:pt x="1547578" y="536131"/>
                  </a:cubicBezTo>
                  <a:cubicBezTo>
                    <a:pt x="1540782" y="530380"/>
                    <a:pt x="1537645" y="523583"/>
                    <a:pt x="1546010" y="515741"/>
                  </a:cubicBezTo>
                  <a:cubicBezTo>
                    <a:pt x="1547055" y="514696"/>
                    <a:pt x="1547055" y="512604"/>
                    <a:pt x="1548101" y="509990"/>
                  </a:cubicBezTo>
                  <a:cubicBezTo>
                    <a:pt x="1536599" y="509468"/>
                    <a:pt x="1524575" y="509468"/>
                    <a:pt x="1522483" y="495352"/>
                  </a:cubicBezTo>
                  <a:cubicBezTo>
                    <a:pt x="1523006" y="493783"/>
                    <a:pt x="1524052" y="492738"/>
                    <a:pt x="1524575" y="491169"/>
                  </a:cubicBezTo>
                  <a:cubicBezTo>
                    <a:pt x="1534508" y="496397"/>
                    <a:pt x="1546010" y="499534"/>
                    <a:pt x="1553329" y="506854"/>
                  </a:cubicBezTo>
                  <a:cubicBezTo>
                    <a:pt x="1580515" y="532994"/>
                    <a:pt x="1612406" y="549201"/>
                    <a:pt x="1647957" y="561226"/>
                  </a:cubicBezTo>
                  <a:cubicBezTo>
                    <a:pt x="1669392" y="568545"/>
                    <a:pt x="1689782" y="579524"/>
                    <a:pt x="1703898" y="598345"/>
                  </a:cubicBezTo>
                  <a:cubicBezTo>
                    <a:pt x="1705989" y="600959"/>
                    <a:pt x="1709126" y="602527"/>
                    <a:pt x="1712262" y="603573"/>
                  </a:cubicBezTo>
                  <a:cubicBezTo>
                    <a:pt x="1738403" y="612983"/>
                    <a:pt x="1760884" y="627099"/>
                    <a:pt x="1778659" y="649580"/>
                  </a:cubicBezTo>
                  <a:cubicBezTo>
                    <a:pt x="1782319" y="653762"/>
                    <a:pt x="1789638" y="654808"/>
                    <a:pt x="1795389" y="657945"/>
                  </a:cubicBezTo>
                  <a:cubicBezTo>
                    <a:pt x="1799049" y="660036"/>
                    <a:pt x="1802185" y="662650"/>
                    <a:pt x="1805322" y="665787"/>
                  </a:cubicBezTo>
                  <a:cubicBezTo>
                    <a:pt x="1816824" y="677289"/>
                    <a:pt x="1828326" y="689313"/>
                    <a:pt x="1839827" y="700815"/>
                  </a:cubicBezTo>
                  <a:cubicBezTo>
                    <a:pt x="1841396" y="699770"/>
                    <a:pt x="1842964" y="698724"/>
                    <a:pt x="1844533" y="697678"/>
                  </a:cubicBezTo>
                  <a:cubicBezTo>
                    <a:pt x="1841396" y="690882"/>
                    <a:pt x="1838782" y="684085"/>
                    <a:pt x="1835645" y="677289"/>
                  </a:cubicBezTo>
                  <a:cubicBezTo>
                    <a:pt x="1815256" y="634419"/>
                    <a:pt x="1794343" y="591548"/>
                    <a:pt x="1774477" y="548155"/>
                  </a:cubicBezTo>
                  <a:cubicBezTo>
                    <a:pt x="1766112" y="529857"/>
                    <a:pt x="1758792" y="511036"/>
                    <a:pt x="1751473" y="492738"/>
                  </a:cubicBezTo>
                  <a:cubicBezTo>
                    <a:pt x="1723241" y="421113"/>
                    <a:pt x="1674098" y="368832"/>
                    <a:pt x="1602996" y="337464"/>
                  </a:cubicBezTo>
                  <a:cubicBezTo>
                    <a:pt x="1572673" y="323871"/>
                    <a:pt x="1542350" y="311846"/>
                    <a:pt x="1512027" y="298776"/>
                  </a:cubicBezTo>
                  <a:cubicBezTo>
                    <a:pt x="1452427" y="273682"/>
                    <a:pt x="1392304" y="249110"/>
                    <a:pt x="1333750" y="222446"/>
                  </a:cubicBezTo>
                  <a:cubicBezTo>
                    <a:pt x="1294539" y="204671"/>
                    <a:pt x="1255852" y="187418"/>
                    <a:pt x="1214027" y="178008"/>
                  </a:cubicBezTo>
                  <a:cubicBezTo>
                    <a:pt x="1193638" y="173302"/>
                    <a:pt x="1174294" y="165983"/>
                    <a:pt x="1158087" y="151867"/>
                  </a:cubicBezTo>
                  <a:cubicBezTo>
                    <a:pt x="1155473" y="149776"/>
                    <a:pt x="1151290" y="148731"/>
                    <a:pt x="1147631" y="147685"/>
                  </a:cubicBezTo>
                  <a:cubicBezTo>
                    <a:pt x="1131946" y="144025"/>
                    <a:pt x="1115739" y="140888"/>
                    <a:pt x="1100055" y="136706"/>
                  </a:cubicBezTo>
                  <a:cubicBezTo>
                    <a:pt x="1096395" y="135660"/>
                    <a:pt x="1092736" y="133046"/>
                    <a:pt x="1090645" y="129909"/>
                  </a:cubicBezTo>
                  <a:cubicBezTo>
                    <a:pt x="1084894" y="122590"/>
                    <a:pt x="1078620" y="118931"/>
                    <a:pt x="1068687" y="118408"/>
                  </a:cubicBezTo>
                  <a:cubicBezTo>
                    <a:pt x="934848" y="111611"/>
                    <a:pt x="805192" y="133569"/>
                    <a:pt x="680241" y="181145"/>
                  </a:cubicBezTo>
                  <a:cubicBezTo>
                    <a:pt x="606525" y="209376"/>
                    <a:pt x="537514" y="245973"/>
                    <a:pt x="474255" y="292503"/>
                  </a:cubicBezTo>
                  <a:cubicBezTo>
                    <a:pt x="469549" y="295639"/>
                    <a:pt x="465367" y="299822"/>
                    <a:pt x="462753" y="304527"/>
                  </a:cubicBezTo>
                  <a:cubicBezTo>
                    <a:pt x="457525" y="312892"/>
                    <a:pt x="452820" y="320734"/>
                    <a:pt x="441318" y="320211"/>
                  </a:cubicBezTo>
                  <a:cubicBezTo>
                    <a:pt x="439227" y="320211"/>
                    <a:pt x="437135" y="322825"/>
                    <a:pt x="435567" y="324917"/>
                  </a:cubicBezTo>
                  <a:cubicBezTo>
                    <a:pt x="418837" y="357331"/>
                    <a:pt x="392174" y="381380"/>
                    <a:pt x="368648" y="407520"/>
                  </a:cubicBezTo>
                  <a:cubicBezTo>
                    <a:pt x="352963" y="424773"/>
                    <a:pt x="338848" y="444117"/>
                    <a:pt x="324209" y="461892"/>
                  </a:cubicBezTo>
                  <a:cubicBezTo>
                    <a:pt x="316890" y="470780"/>
                    <a:pt x="318458" y="479145"/>
                    <a:pt x="324732" y="488033"/>
                  </a:cubicBezTo>
                  <a:cubicBezTo>
                    <a:pt x="324732" y="488555"/>
                    <a:pt x="325255" y="488555"/>
                    <a:pt x="325255" y="489078"/>
                  </a:cubicBezTo>
                  <a:cubicBezTo>
                    <a:pt x="340939" y="507899"/>
                    <a:pt x="335711" y="516787"/>
                    <a:pt x="312184" y="527766"/>
                  </a:cubicBezTo>
                  <a:cubicBezTo>
                    <a:pt x="306433" y="530380"/>
                    <a:pt x="299114" y="531426"/>
                    <a:pt x="292318" y="531948"/>
                  </a:cubicBezTo>
                  <a:cubicBezTo>
                    <a:pt x="286044" y="532471"/>
                    <a:pt x="279770" y="531948"/>
                    <a:pt x="272974" y="531948"/>
                  </a:cubicBezTo>
                  <a:cubicBezTo>
                    <a:pt x="271928" y="539790"/>
                    <a:pt x="270883" y="547633"/>
                    <a:pt x="269314" y="555475"/>
                  </a:cubicBezTo>
                  <a:cubicBezTo>
                    <a:pt x="265132" y="573773"/>
                    <a:pt x="258335" y="590503"/>
                    <a:pt x="243697" y="604096"/>
                  </a:cubicBezTo>
                  <a:cubicBezTo>
                    <a:pt x="241605" y="606187"/>
                    <a:pt x="239514" y="610369"/>
                    <a:pt x="240037" y="613506"/>
                  </a:cubicBezTo>
                  <a:cubicBezTo>
                    <a:pt x="241605" y="635987"/>
                    <a:pt x="234809" y="655854"/>
                    <a:pt x="225398" y="675720"/>
                  </a:cubicBezTo>
                  <a:cubicBezTo>
                    <a:pt x="222262" y="681994"/>
                    <a:pt x="219647" y="688268"/>
                    <a:pt x="215988" y="694019"/>
                  </a:cubicBezTo>
                  <a:cubicBezTo>
                    <a:pt x="198735" y="722773"/>
                    <a:pt x="191939" y="754141"/>
                    <a:pt x="189847" y="787078"/>
                  </a:cubicBezTo>
                  <a:cubicBezTo>
                    <a:pt x="187233" y="823675"/>
                    <a:pt x="184097" y="860271"/>
                    <a:pt x="171026" y="895299"/>
                  </a:cubicBezTo>
                  <a:cubicBezTo>
                    <a:pt x="168935" y="901573"/>
                    <a:pt x="164230" y="907847"/>
                    <a:pt x="159525" y="912552"/>
                  </a:cubicBezTo>
                  <a:cubicBezTo>
                    <a:pt x="151683" y="920917"/>
                    <a:pt x="151160" y="926145"/>
                    <a:pt x="161093" y="931373"/>
                  </a:cubicBezTo>
                  <a:cubicBezTo>
                    <a:pt x="168412" y="935556"/>
                    <a:pt x="170504" y="940261"/>
                    <a:pt x="168935" y="948103"/>
                  </a:cubicBezTo>
                  <a:cubicBezTo>
                    <a:pt x="161616" y="987836"/>
                    <a:pt x="163707" y="1027047"/>
                    <a:pt x="167890" y="1066780"/>
                  </a:cubicBezTo>
                  <a:cubicBezTo>
                    <a:pt x="169981" y="1088738"/>
                    <a:pt x="171549" y="1110696"/>
                    <a:pt x="173118" y="1132654"/>
                  </a:cubicBezTo>
                  <a:cubicBezTo>
                    <a:pt x="173118" y="1136314"/>
                    <a:pt x="172595" y="1141542"/>
                    <a:pt x="169981" y="1143633"/>
                  </a:cubicBezTo>
                  <a:cubicBezTo>
                    <a:pt x="155342" y="1156180"/>
                    <a:pt x="153774" y="1172387"/>
                    <a:pt x="156388" y="1189117"/>
                  </a:cubicBezTo>
                  <a:cubicBezTo>
                    <a:pt x="159525" y="1208461"/>
                    <a:pt x="164230" y="1227805"/>
                    <a:pt x="167367" y="1247149"/>
                  </a:cubicBezTo>
                  <a:cubicBezTo>
                    <a:pt x="168935" y="1258651"/>
                    <a:pt x="168412" y="1270675"/>
                    <a:pt x="168935" y="1282177"/>
                  </a:cubicBezTo>
                  <a:cubicBezTo>
                    <a:pt x="172072" y="1290542"/>
                    <a:pt x="172595" y="1297338"/>
                    <a:pt x="173118" y="1305181"/>
                  </a:cubicBezTo>
                  <a:close/>
                  <a:moveTo>
                    <a:pt x="604434" y="1950325"/>
                  </a:moveTo>
                  <a:cubicBezTo>
                    <a:pt x="602342" y="1943005"/>
                    <a:pt x="601297" y="1937777"/>
                    <a:pt x="599728" y="1933072"/>
                  </a:cubicBezTo>
                  <a:cubicBezTo>
                    <a:pt x="598160" y="1929412"/>
                    <a:pt x="593978" y="1926798"/>
                    <a:pt x="592932" y="1923139"/>
                  </a:cubicBezTo>
                  <a:cubicBezTo>
                    <a:pt x="588749" y="1911637"/>
                    <a:pt x="583521" y="1908500"/>
                    <a:pt x="569406" y="1910591"/>
                  </a:cubicBezTo>
                  <a:cubicBezTo>
                    <a:pt x="574634" y="1921048"/>
                    <a:pt x="579862" y="1931504"/>
                    <a:pt x="586135" y="1943005"/>
                  </a:cubicBezTo>
                  <a:cubicBezTo>
                    <a:pt x="589272" y="1944574"/>
                    <a:pt x="595023" y="1946665"/>
                    <a:pt x="604434" y="1950325"/>
                  </a:cubicBezTo>
                  <a:close/>
                  <a:moveTo>
                    <a:pt x="302774" y="1825897"/>
                  </a:moveTo>
                  <a:cubicBezTo>
                    <a:pt x="304865" y="1843672"/>
                    <a:pt x="309048" y="1852037"/>
                    <a:pt x="314798" y="1850469"/>
                  </a:cubicBezTo>
                  <a:cubicBezTo>
                    <a:pt x="320026" y="1848900"/>
                    <a:pt x="325777" y="1844718"/>
                    <a:pt x="328914" y="1840535"/>
                  </a:cubicBezTo>
                  <a:cubicBezTo>
                    <a:pt x="331528" y="1836875"/>
                    <a:pt x="330483" y="1831125"/>
                    <a:pt x="331528" y="1826419"/>
                  </a:cubicBezTo>
                  <a:cubicBezTo>
                    <a:pt x="321072" y="1825897"/>
                    <a:pt x="312184" y="1825897"/>
                    <a:pt x="302774" y="1825897"/>
                  </a:cubicBezTo>
                  <a:close/>
                  <a:moveTo>
                    <a:pt x="916550" y="2147423"/>
                  </a:moveTo>
                  <a:cubicBezTo>
                    <a:pt x="931188" y="2144286"/>
                    <a:pt x="937985" y="2138535"/>
                    <a:pt x="933802" y="2131216"/>
                  </a:cubicBezTo>
                  <a:cubicBezTo>
                    <a:pt x="931188" y="2126511"/>
                    <a:pt x="923869" y="2121806"/>
                    <a:pt x="918118" y="2121806"/>
                  </a:cubicBezTo>
                  <a:cubicBezTo>
                    <a:pt x="911322" y="2121806"/>
                    <a:pt x="910799" y="2133307"/>
                    <a:pt x="916550" y="2147423"/>
                  </a:cubicBezTo>
                  <a:close/>
                  <a:moveTo>
                    <a:pt x="980332" y="2151083"/>
                  </a:moveTo>
                  <a:cubicBezTo>
                    <a:pt x="985560" y="2145332"/>
                    <a:pt x="988697" y="2141672"/>
                    <a:pt x="991834" y="2138013"/>
                  </a:cubicBezTo>
                  <a:cubicBezTo>
                    <a:pt x="991311" y="2136967"/>
                    <a:pt x="990266" y="2135921"/>
                    <a:pt x="989743" y="2134876"/>
                  </a:cubicBezTo>
                  <a:cubicBezTo>
                    <a:pt x="985037" y="2134353"/>
                    <a:pt x="980855" y="2134353"/>
                    <a:pt x="975104" y="2133830"/>
                  </a:cubicBezTo>
                  <a:cubicBezTo>
                    <a:pt x="977195" y="2139581"/>
                    <a:pt x="978241" y="2143241"/>
                    <a:pt x="980332" y="215108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4CE242C-F62F-4897-9AE1-EA635131D23F}"/>
                </a:ext>
              </a:extLst>
            </p:cNvPr>
            <p:cNvSpPr/>
            <p:nvPr/>
          </p:nvSpPr>
          <p:spPr>
            <a:xfrm>
              <a:off x="6061426" y="546199"/>
              <a:ext cx="172526" cy="172526"/>
            </a:xfrm>
            <a:custGeom>
              <a:avLst/>
              <a:gdLst>
                <a:gd name="connsiteX0" fmla="*/ 0 w 172526"/>
                <a:gd name="connsiteY0" fmla="*/ 85223 h 172526"/>
                <a:gd name="connsiteX1" fmla="*/ 89923 w 172526"/>
                <a:gd name="connsiteY1" fmla="*/ 6 h 172526"/>
                <a:gd name="connsiteX2" fmla="*/ 176709 w 172526"/>
                <a:gd name="connsiteY2" fmla="*/ 82086 h 172526"/>
                <a:gd name="connsiteX3" fmla="*/ 174095 w 172526"/>
                <a:gd name="connsiteY3" fmla="*/ 97771 h 172526"/>
                <a:gd name="connsiteX4" fmla="*/ 93583 w 172526"/>
                <a:gd name="connsiteY4" fmla="*/ 170964 h 172526"/>
                <a:gd name="connsiteX5" fmla="*/ 0 w 172526"/>
                <a:gd name="connsiteY5" fmla="*/ 85223 h 17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26" h="172526">
                  <a:moveTo>
                    <a:pt x="0" y="85223"/>
                  </a:moveTo>
                  <a:cubicBezTo>
                    <a:pt x="0" y="39216"/>
                    <a:pt x="40256" y="528"/>
                    <a:pt x="89923" y="6"/>
                  </a:cubicBezTo>
                  <a:cubicBezTo>
                    <a:pt x="137498" y="-517"/>
                    <a:pt x="176186" y="35557"/>
                    <a:pt x="176709" y="82086"/>
                  </a:cubicBezTo>
                  <a:cubicBezTo>
                    <a:pt x="176709" y="87314"/>
                    <a:pt x="175663" y="92543"/>
                    <a:pt x="174095" y="97771"/>
                  </a:cubicBezTo>
                  <a:cubicBezTo>
                    <a:pt x="160502" y="136981"/>
                    <a:pt x="134362" y="163644"/>
                    <a:pt x="93583" y="170964"/>
                  </a:cubicBezTo>
                  <a:cubicBezTo>
                    <a:pt x="40256" y="181420"/>
                    <a:pt x="0" y="143778"/>
                    <a:pt x="0" y="8522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AD08E7D-73FE-4635-B9CA-B99274CEC262}"/>
                </a:ext>
              </a:extLst>
            </p:cNvPr>
            <p:cNvSpPr/>
            <p:nvPr/>
          </p:nvSpPr>
          <p:spPr>
            <a:xfrm>
              <a:off x="6888031" y="1433586"/>
              <a:ext cx="99333" cy="214351"/>
            </a:xfrm>
            <a:custGeom>
              <a:avLst/>
              <a:gdLst>
                <a:gd name="connsiteX0" fmla="*/ 104514 w 99333"/>
                <a:gd name="connsiteY0" fmla="*/ 47920 h 214351"/>
                <a:gd name="connsiteX1" fmla="*/ 84125 w 99333"/>
                <a:gd name="connsiteY1" fmla="*/ 155096 h 214351"/>
                <a:gd name="connsiteX2" fmla="*/ 25570 w 99333"/>
                <a:gd name="connsiteY2" fmla="*/ 216264 h 214351"/>
                <a:gd name="connsiteX3" fmla="*/ 7795 w 99333"/>
                <a:gd name="connsiteY3" fmla="*/ 208945 h 214351"/>
                <a:gd name="connsiteX4" fmla="*/ 998 w 99333"/>
                <a:gd name="connsiteY4" fmla="*/ 181759 h 214351"/>
                <a:gd name="connsiteX5" fmla="*/ 36549 w 99333"/>
                <a:gd name="connsiteY5" fmla="*/ 46352 h 214351"/>
                <a:gd name="connsiteX6" fmla="*/ 62167 w 99333"/>
                <a:gd name="connsiteY6" fmla="*/ 6618 h 214351"/>
                <a:gd name="connsiteX7" fmla="*/ 72623 w 99333"/>
                <a:gd name="connsiteY7" fmla="*/ 345 h 214351"/>
                <a:gd name="connsiteX8" fmla="*/ 84648 w 99333"/>
                <a:gd name="connsiteY8" fmla="*/ 1913 h 214351"/>
                <a:gd name="connsiteX9" fmla="*/ 103469 w 99333"/>
                <a:gd name="connsiteY9" fmla="*/ 23348 h 214351"/>
                <a:gd name="connsiteX10" fmla="*/ 103469 w 99333"/>
                <a:gd name="connsiteY10" fmla="*/ 32236 h 214351"/>
                <a:gd name="connsiteX11" fmla="*/ 104514 w 99333"/>
                <a:gd name="connsiteY11" fmla="*/ 47920 h 21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333" h="214351">
                  <a:moveTo>
                    <a:pt x="104514" y="47920"/>
                  </a:moveTo>
                  <a:cubicBezTo>
                    <a:pt x="102946" y="86608"/>
                    <a:pt x="99286" y="121636"/>
                    <a:pt x="84125" y="155096"/>
                  </a:cubicBezTo>
                  <a:cubicBezTo>
                    <a:pt x="72100" y="182282"/>
                    <a:pt x="52756" y="202671"/>
                    <a:pt x="25570" y="216264"/>
                  </a:cubicBezTo>
                  <a:cubicBezTo>
                    <a:pt x="15637" y="220970"/>
                    <a:pt x="10409" y="218878"/>
                    <a:pt x="7795" y="208945"/>
                  </a:cubicBezTo>
                  <a:cubicBezTo>
                    <a:pt x="5181" y="200057"/>
                    <a:pt x="2044" y="190647"/>
                    <a:pt x="998" y="181759"/>
                  </a:cubicBezTo>
                  <a:cubicBezTo>
                    <a:pt x="-2661" y="132615"/>
                    <a:pt x="2567" y="86085"/>
                    <a:pt x="36549" y="46352"/>
                  </a:cubicBezTo>
                  <a:cubicBezTo>
                    <a:pt x="47006" y="34327"/>
                    <a:pt x="53279" y="19689"/>
                    <a:pt x="62167" y="6618"/>
                  </a:cubicBezTo>
                  <a:cubicBezTo>
                    <a:pt x="64258" y="3482"/>
                    <a:pt x="68441" y="1390"/>
                    <a:pt x="72623" y="345"/>
                  </a:cubicBezTo>
                  <a:cubicBezTo>
                    <a:pt x="76283" y="-701"/>
                    <a:pt x="80988" y="868"/>
                    <a:pt x="84648" y="1913"/>
                  </a:cubicBezTo>
                  <a:cubicBezTo>
                    <a:pt x="99809" y="5050"/>
                    <a:pt x="102946" y="8187"/>
                    <a:pt x="103469" y="23348"/>
                  </a:cubicBezTo>
                  <a:cubicBezTo>
                    <a:pt x="103469" y="26485"/>
                    <a:pt x="103469" y="29622"/>
                    <a:pt x="103469" y="32236"/>
                  </a:cubicBezTo>
                  <a:cubicBezTo>
                    <a:pt x="104514" y="37987"/>
                    <a:pt x="104514" y="44261"/>
                    <a:pt x="104514" y="4792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F79651-815B-4AC5-93D6-5047C3ACC900}"/>
                </a:ext>
              </a:extLst>
            </p:cNvPr>
            <p:cNvSpPr/>
            <p:nvPr/>
          </p:nvSpPr>
          <p:spPr>
            <a:xfrm>
              <a:off x="6173306" y="2608063"/>
              <a:ext cx="381649" cy="271860"/>
            </a:xfrm>
            <a:custGeom>
              <a:avLst/>
              <a:gdLst>
                <a:gd name="connsiteX0" fmla="*/ 380081 w 381649"/>
                <a:gd name="connsiteY0" fmla="*/ 271953 h 271859"/>
                <a:gd name="connsiteX1" fmla="*/ 330414 w 381649"/>
                <a:gd name="connsiteY1" fmla="*/ 254178 h 271859"/>
                <a:gd name="connsiteX2" fmla="*/ 227944 w 381649"/>
                <a:gd name="connsiteY2" fmla="*/ 198237 h 271859"/>
                <a:gd name="connsiteX3" fmla="*/ 162070 w 381649"/>
                <a:gd name="connsiteY3" fmla="*/ 157981 h 271859"/>
                <a:gd name="connsiteX4" fmla="*/ 127042 w 381649"/>
                <a:gd name="connsiteY4" fmla="*/ 126090 h 271859"/>
                <a:gd name="connsiteX5" fmla="*/ 85218 w 381649"/>
                <a:gd name="connsiteY5" fmla="*/ 96813 h 271859"/>
                <a:gd name="connsiteX6" fmla="*/ 69533 w 381649"/>
                <a:gd name="connsiteY6" fmla="*/ 86357 h 271859"/>
                <a:gd name="connsiteX7" fmla="*/ 0 w 381649"/>
                <a:gd name="connsiteY7" fmla="*/ 93 h 271859"/>
                <a:gd name="connsiteX8" fmla="*/ 45484 w 381649"/>
                <a:gd name="connsiteY8" fmla="*/ 18392 h 271859"/>
                <a:gd name="connsiteX9" fmla="*/ 78944 w 381649"/>
                <a:gd name="connsiteY9" fmla="*/ 53942 h 271859"/>
                <a:gd name="connsiteX10" fmla="*/ 132270 w 381649"/>
                <a:gd name="connsiteY10" fmla="*/ 93153 h 271859"/>
                <a:gd name="connsiteX11" fmla="*/ 138021 w 381649"/>
                <a:gd name="connsiteY11" fmla="*/ 96813 h 271859"/>
                <a:gd name="connsiteX12" fmla="*/ 241537 w 381649"/>
                <a:gd name="connsiteY12" fmla="*/ 175757 h 271859"/>
                <a:gd name="connsiteX13" fmla="*/ 337211 w 381649"/>
                <a:gd name="connsiteY13" fmla="*/ 236925 h 271859"/>
                <a:gd name="connsiteX14" fmla="*/ 345053 w 381649"/>
                <a:gd name="connsiteY14" fmla="*/ 241108 h 271859"/>
                <a:gd name="connsiteX15" fmla="*/ 382172 w 381649"/>
                <a:gd name="connsiteY15" fmla="*/ 269339 h 271859"/>
                <a:gd name="connsiteX16" fmla="*/ 380081 w 381649"/>
                <a:gd name="connsiteY16" fmla="*/ 271953 h 2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649" h="271859">
                  <a:moveTo>
                    <a:pt x="380081" y="271953"/>
                  </a:moveTo>
                  <a:cubicBezTo>
                    <a:pt x="363351" y="266202"/>
                    <a:pt x="346098" y="262020"/>
                    <a:pt x="330414" y="254178"/>
                  </a:cubicBezTo>
                  <a:cubicBezTo>
                    <a:pt x="295909" y="236402"/>
                    <a:pt x="261926" y="217581"/>
                    <a:pt x="227944" y="198237"/>
                  </a:cubicBezTo>
                  <a:cubicBezTo>
                    <a:pt x="205463" y="185690"/>
                    <a:pt x="183505" y="172097"/>
                    <a:pt x="162070" y="157981"/>
                  </a:cubicBezTo>
                  <a:cubicBezTo>
                    <a:pt x="149000" y="149093"/>
                    <a:pt x="138021" y="137592"/>
                    <a:pt x="127042" y="126090"/>
                  </a:cubicBezTo>
                  <a:cubicBezTo>
                    <a:pt x="115018" y="113542"/>
                    <a:pt x="102993" y="100995"/>
                    <a:pt x="85218" y="96813"/>
                  </a:cubicBezTo>
                  <a:cubicBezTo>
                    <a:pt x="79467" y="95244"/>
                    <a:pt x="73193" y="91062"/>
                    <a:pt x="69533" y="86357"/>
                  </a:cubicBezTo>
                  <a:cubicBezTo>
                    <a:pt x="45484" y="58125"/>
                    <a:pt x="21958" y="29893"/>
                    <a:pt x="0" y="93"/>
                  </a:cubicBezTo>
                  <a:cubicBezTo>
                    <a:pt x="18821" y="-952"/>
                    <a:pt x="33460" y="6890"/>
                    <a:pt x="45484" y="18392"/>
                  </a:cubicBezTo>
                  <a:cubicBezTo>
                    <a:pt x="57509" y="29371"/>
                    <a:pt x="67965" y="41918"/>
                    <a:pt x="78944" y="53942"/>
                  </a:cubicBezTo>
                  <a:cubicBezTo>
                    <a:pt x="94105" y="70672"/>
                    <a:pt x="110312" y="85834"/>
                    <a:pt x="132270" y="93153"/>
                  </a:cubicBezTo>
                  <a:cubicBezTo>
                    <a:pt x="134361" y="93676"/>
                    <a:pt x="136453" y="95244"/>
                    <a:pt x="138021" y="96813"/>
                  </a:cubicBezTo>
                  <a:cubicBezTo>
                    <a:pt x="167298" y="129750"/>
                    <a:pt x="204418" y="152753"/>
                    <a:pt x="241537" y="175757"/>
                  </a:cubicBezTo>
                  <a:cubicBezTo>
                    <a:pt x="273951" y="195623"/>
                    <a:pt x="305320" y="216536"/>
                    <a:pt x="337211" y="236925"/>
                  </a:cubicBezTo>
                  <a:cubicBezTo>
                    <a:pt x="339825" y="238494"/>
                    <a:pt x="342439" y="241108"/>
                    <a:pt x="345053" y="241108"/>
                  </a:cubicBezTo>
                  <a:cubicBezTo>
                    <a:pt x="364397" y="241630"/>
                    <a:pt x="371716" y="257314"/>
                    <a:pt x="382172" y="269339"/>
                  </a:cubicBezTo>
                  <a:cubicBezTo>
                    <a:pt x="381127" y="269862"/>
                    <a:pt x="380604" y="270908"/>
                    <a:pt x="380081" y="2719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49CCC7-E695-4414-B0D1-E8FBA6FD2302}"/>
                </a:ext>
              </a:extLst>
            </p:cNvPr>
            <p:cNvSpPr/>
            <p:nvPr/>
          </p:nvSpPr>
          <p:spPr>
            <a:xfrm>
              <a:off x="5950068" y="2212624"/>
              <a:ext cx="193439" cy="355509"/>
            </a:xfrm>
            <a:custGeom>
              <a:avLst/>
              <a:gdLst>
                <a:gd name="connsiteX0" fmla="*/ 0 w 193438"/>
                <a:gd name="connsiteY0" fmla="*/ 1859 h 355509"/>
                <a:gd name="connsiteX1" fmla="*/ 17253 w 193438"/>
                <a:gd name="connsiteY1" fmla="*/ 8655 h 355509"/>
                <a:gd name="connsiteX2" fmla="*/ 31368 w 193438"/>
                <a:gd name="connsiteY2" fmla="*/ 48911 h 355509"/>
                <a:gd name="connsiteX3" fmla="*/ 32937 w 193438"/>
                <a:gd name="connsiteY3" fmla="*/ 53094 h 355509"/>
                <a:gd name="connsiteX4" fmla="*/ 105084 w 193438"/>
                <a:gd name="connsiteY4" fmla="*/ 202094 h 355509"/>
                <a:gd name="connsiteX5" fmla="*/ 165730 w 193438"/>
                <a:gd name="connsiteY5" fmla="*/ 293585 h 355509"/>
                <a:gd name="connsiteX6" fmla="*/ 167821 w 193438"/>
                <a:gd name="connsiteY6" fmla="*/ 296199 h 355509"/>
                <a:gd name="connsiteX7" fmla="*/ 195007 w 193438"/>
                <a:gd name="connsiteY7" fmla="*/ 347434 h 355509"/>
                <a:gd name="connsiteX8" fmla="*/ 195530 w 193438"/>
                <a:gd name="connsiteY8" fmla="*/ 356322 h 355509"/>
                <a:gd name="connsiteX9" fmla="*/ 182460 w 193438"/>
                <a:gd name="connsiteY9" fmla="*/ 345343 h 355509"/>
                <a:gd name="connsiteX10" fmla="*/ 133839 w 193438"/>
                <a:gd name="connsiteY10" fmla="*/ 292540 h 355509"/>
                <a:gd name="connsiteX11" fmla="*/ 118154 w 193438"/>
                <a:gd name="connsiteY11" fmla="*/ 264831 h 355509"/>
                <a:gd name="connsiteX12" fmla="*/ 64828 w 193438"/>
                <a:gd name="connsiteY12" fmla="*/ 177522 h 355509"/>
                <a:gd name="connsiteX13" fmla="*/ 36074 w 193438"/>
                <a:gd name="connsiteY13" fmla="*/ 107466 h 355509"/>
                <a:gd name="connsiteX14" fmla="*/ 34505 w 193438"/>
                <a:gd name="connsiteY14" fmla="*/ 102238 h 355509"/>
                <a:gd name="connsiteX15" fmla="*/ 0 w 193438"/>
                <a:gd name="connsiteY15" fmla="*/ 1859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38" h="355509">
                  <a:moveTo>
                    <a:pt x="0" y="1859"/>
                  </a:moveTo>
                  <a:cubicBezTo>
                    <a:pt x="9933" y="-2324"/>
                    <a:pt x="14639" y="813"/>
                    <a:pt x="17253" y="8655"/>
                  </a:cubicBezTo>
                  <a:cubicBezTo>
                    <a:pt x="21958" y="22248"/>
                    <a:pt x="26663" y="35318"/>
                    <a:pt x="31368" y="48911"/>
                  </a:cubicBezTo>
                  <a:cubicBezTo>
                    <a:pt x="31891" y="50480"/>
                    <a:pt x="32414" y="51525"/>
                    <a:pt x="32937" y="53094"/>
                  </a:cubicBezTo>
                  <a:cubicBezTo>
                    <a:pt x="56986" y="102761"/>
                    <a:pt x="81035" y="152427"/>
                    <a:pt x="105084" y="202094"/>
                  </a:cubicBezTo>
                  <a:cubicBezTo>
                    <a:pt x="121291" y="235031"/>
                    <a:pt x="139590" y="266922"/>
                    <a:pt x="165730" y="293585"/>
                  </a:cubicBezTo>
                  <a:cubicBezTo>
                    <a:pt x="166776" y="294631"/>
                    <a:pt x="167821" y="295154"/>
                    <a:pt x="167821" y="296199"/>
                  </a:cubicBezTo>
                  <a:cubicBezTo>
                    <a:pt x="169912" y="317112"/>
                    <a:pt x="186119" y="330705"/>
                    <a:pt x="195007" y="347434"/>
                  </a:cubicBezTo>
                  <a:cubicBezTo>
                    <a:pt x="196053" y="349526"/>
                    <a:pt x="196576" y="352140"/>
                    <a:pt x="195530" y="356322"/>
                  </a:cubicBezTo>
                  <a:cubicBezTo>
                    <a:pt x="191347" y="352662"/>
                    <a:pt x="186642" y="349526"/>
                    <a:pt x="182460" y="345343"/>
                  </a:cubicBezTo>
                  <a:cubicBezTo>
                    <a:pt x="166253" y="328091"/>
                    <a:pt x="149523" y="310838"/>
                    <a:pt x="133839" y="292540"/>
                  </a:cubicBezTo>
                  <a:cubicBezTo>
                    <a:pt x="127042" y="284697"/>
                    <a:pt x="123383" y="274241"/>
                    <a:pt x="118154" y="264831"/>
                  </a:cubicBezTo>
                  <a:cubicBezTo>
                    <a:pt x="100379" y="235554"/>
                    <a:pt x="80512" y="207845"/>
                    <a:pt x="64828" y="177522"/>
                  </a:cubicBezTo>
                  <a:cubicBezTo>
                    <a:pt x="52804" y="155564"/>
                    <a:pt x="45484" y="130992"/>
                    <a:pt x="36074" y="107466"/>
                  </a:cubicBezTo>
                  <a:cubicBezTo>
                    <a:pt x="35551" y="105897"/>
                    <a:pt x="35551" y="103283"/>
                    <a:pt x="34505" y="102238"/>
                  </a:cubicBezTo>
                  <a:cubicBezTo>
                    <a:pt x="12025" y="72960"/>
                    <a:pt x="14116" y="34796"/>
                    <a:pt x="0" y="1859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1C7853-B405-4A23-868D-1258CF4F981D}"/>
                </a:ext>
              </a:extLst>
            </p:cNvPr>
            <p:cNvSpPr/>
            <p:nvPr/>
          </p:nvSpPr>
          <p:spPr>
            <a:xfrm>
              <a:off x="5899619" y="1952874"/>
              <a:ext cx="57509" cy="256176"/>
            </a:xfrm>
            <a:custGeom>
              <a:avLst/>
              <a:gdLst>
                <a:gd name="connsiteX0" fmla="*/ 8624 w 57508"/>
                <a:gd name="connsiteY0" fmla="*/ 204 h 256175"/>
                <a:gd name="connsiteX1" fmla="*/ 22740 w 57508"/>
                <a:gd name="connsiteY1" fmla="*/ 37324 h 256175"/>
                <a:gd name="connsiteX2" fmla="*/ 51494 w 57508"/>
                <a:gd name="connsiteY2" fmla="*/ 62941 h 256175"/>
                <a:gd name="connsiteX3" fmla="*/ 30582 w 57508"/>
                <a:gd name="connsiteY3" fmla="*/ 53008 h 256175"/>
                <a:gd name="connsiteX4" fmla="*/ 32673 w 57508"/>
                <a:gd name="connsiteY4" fmla="*/ 58759 h 256175"/>
                <a:gd name="connsiteX5" fmla="*/ 47834 w 57508"/>
                <a:gd name="connsiteY5" fmla="*/ 127247 h 256175"/>
                <a:gd name="connsiteX6" fmla="*/ 46789 w 57508"/>
                <a:gd name="connsiteY6" fmla="*/ 131429 h 256175"/>
                <a:gd name="connsiteX7" fmla="*/ 42084 w 57508"/>
                <a:gd name="connsiteY7" fmla="*/ 153387 h 256175"/>
                <a:gd name="connsiteX8" fmla="*/ 59859 w 57508"/>
                <a:gd name="connsiteY8" fmla="*/ 214555 h 256175"/>
                <a:gd name="connsiteX9" fmla="*/ 60905 w 57508"/>
                <a:gd name="connsiteY9" fmla="*/ 237036 h 256175"/>
                <a:gd name="connsiteX10" fmla="*/ 49926 w 57508"/>
                <a:gd name="connsiteY10" fmla="*/ 256380 h 256175"/>
                <a:gd name="connsiteX11" fmla="*/ 45743 w 57508"/>
                <a:gd name="connsiteY11" fmla="*/ 254812 h 256175"/>
                <a:gd name="connsiteX12" fmla="*/ 33719 w 57508"/>
                <a:gd name="connsiteY12" fmla="*/ 218215 h 256175"/>
                <a:gd name="connsiteX13" fmla="*/ 782 w 57508"/>
                <a:gd name="connsiteY13" fmla="*/ 10660 h 256175"/>
                <a:gd name="connsiteX14" fmla="*/ 8624 w 57508"/>
                <a:gd name="connsiteY14" fmla="*/ 204 h 25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08" h="256175">
                  <a:moveTo>
                    <a:pt x="8624" y="204"/>
                  </a:moveTo>
                  <a:cubicBezTo>
                    <a:pt x="3396" y="16934"/>
                    <a:pt x="16989" y="25299"/>
                    <a:pt x="22740" y="37324"/>
                  </a:cubicBezTo>
                  <a:cubicBezTo>
                    <a:pt x="44175" y="36801"/>
                    <a:pt x="49926" y="41506"/>
                    <a:pt x="51494" y="62941"/>
                  </a:cubicBezTo>
                  <a:cubicBezTo>
                    <a:pt x="44698" y="59805"/>
                    <a:pt x="38424" y="56668"/>
                    <a:pt x="30582" y="53008"/>
                  </a:cubicBezTo>
                  <a:cubicBezTo>
                    <a:pt x="32150" y="56145"/>
                    <a:pt x="32150" y="57713"/>
                    <a:pt x="32673" y="58759"/>
                  </a:cubicBezTo>
                  <a:cubicBezTo>
                    <a:pt x="50971" y="78625"/>
                    <a:pt x="49403" y="103197"/>
                    <a:pt x="47834" y="127247"/>
                  </a:cubicBezTo>
                  <a:cubicBezTo>
                    <a:pt x="47834" y="128815"/>
                    <a:pt x="47312" y="130906"/>
                    <a:pt x="46789" y="131429"/>
                  </a:cubicBezTo>
                  <a:cubicBezTo>
                    <a:pt x="32150" y="136134"/>
                    <a:pt x="39992" y="146068"/>
                    <a:pt x="42084" y="153387"/>
                  </a:cubicBezTo>
                  <a:cubicBezTo>
                    <a:pt x="47312" y="173776"/>
                    <a:pt x="54108" y="193643"/>
                    <a:pt x="59859" y="214555"/>
                  </a:cubicBezTo>
                  <a:cubicBezTo>
                    <a:pt x="61950" y="221875"/>
                    <a:pt x="62473" y="229717"/>
                    <a:pt x="60905" y="237036"/>
                  </a:cubicBezTo>
                  <a:cubicBezTo>
                    <a:pt x="59336" y="243833"/>
                    <a:pt x="53585" y="250106"/>
                    <a:pt x="49926" y="256380"/>
                  </a:cubicBezTo>
                  <a:cubicBezTo>
                    <a:pt x="48357" y="255857"/>
                    <a:pt x="47312" y="255334"/>
                    <a:pt x="45743" y="254812"/>
                  </a:cubicBezTo>
                  <a:cubicBezTo>
                    <a:pt x="41561" y="242787"/>
                    <a:pt x="37378" y="230762"/>
                    <a:pt x="33719" y="218215"/>
                  </a:cubicBezTo>
                  <a:cubicBezTo>
                    <a:pt x="13329" y="150250"/>
                    <a:pt x="2350" y="81239"/>
                    <a:pt x="782" y="10660"/>
                  </a:cubicBezTo>
                  <a:cubicBezTo>
                    <a:pt x="259" y="6478"/>
                    <a:pt x="-2878" y="-1364"/>
                    <a:pt x="8624" y="204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51BFFB-C385-4A5A-9AF9-B6E1A54843D8}"/>
                </a:ext>
              </a:extLst>
            </p:cNvPr>
            <p:cNvSpPr/>
            <p:nvPr/>
          </p:nvSpPr>
          <p:spPr>
            <a:xfrm>
              <a:off x="6583166" y="1476260"/>
              <a:ext cx="47053" cy="47053"/>
            </a:xfrm>
            <a:custGeom>
              <a:avLst/>
              <a:gdLst>
                <a:gd name="connsiteX0" fmla="*/ 51780 w 47052"/>
                <a:gd name="connsiteY0" fmla="*/ 24591 h 47052"/>
                <a:gd name="connsiteX1" fmla="*/ 23548 w 47052"/>
                <a:gd name="connsiteY1" fmla="*/ 51777 h 47052"/>
                <a:gd name="connsiteX2" fmla="*/ 22 w 47052"/>
                <a:gd name="connsiteY2" fmla="*/ 30342 h 47052"/>
                <a:gd name="connsiteX3" fmla="*/ 28253 w 47052"/>
                <a:gd name="connsiteY3" fmla="*/ 19 h 47052"/>
                <a:gd name="connsiteX4" fmla="*/ 51780 w 47052"/>
                <a:gd name="connsiteY4" fmla="*/ 24591 h 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2" h="47052">
                  <a:moveTo>
                    <a:pt x="51780" y="24591"/>
                  </a:moveTo>
                  <a:cubicBezTo>
                    <a:pt x="51780" y="38706"/>
                    <a:pt x="38187" y="51777"/>
                    <a:pt x="23548" y="51777"/>
                  </a:cubicBezTo>
                  <a:cubicBezTo>
                    <a:pt x="8387" y="51777"/>
                    <a:pt x="-501" y="43412"/>
                    <a:pt x="22" y="30342"/>
                  </a:cubicBezTo>
                  <a:cubicBezTo>
                    <a:pt x="545" y="14657"/>
                    <a:pt x="13615" y="19"/>
                    <a:pt x="28253" y="19"/>
                  </a:cubicBezTo>
                  <a:cubicBezTo>
                    <a:pt x="41846" y="-504"/>
                    <a:pt x="51780" y="9952"/>
                    <a:pt x="51780" y="24591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BE260B6-0213-443E-A693-F4955AC3F160}"/>
                </a:ext>
              </a:extLst>
            </p:cNvPr>
            <p:cNvSpPr/>
            <p:nvPr/>
          </p:nvSpPr>
          <p:spPr>
            <a:xfrm>
              <a:off x="6571686" y="2884157"/>
              <a:ext cx="94105" cy="31368"/>
            </a:xfrm>
            <a:custGeom>
              <a:avLst/>
              <a:gdLst>
                <a:gd name="connsiteX0" fmla="*/ 523 w 94105"/>
                <a:gd name="connsiteY0" fmla="*/ 565 h 31368"/>
                <a:gd name="connsiteX1" fmla="*/ 25618 w 94105"/>
                <a:gd name="connsiteY1" fmla="*/ 1087 h 31368"/>
                <a:gd name="connsiteX2" fmla="*/ 73193 w 94105"/>
                <a:gd name="connsiteY2" fmla="*/ 15203 h 31368"/>
                <a:gd name="connsiteX3" fmla="*/ 98811 w 94105"/>
                <a:gd name="connsiteY3" fmla="*/ 33501 h 31368"/>
                <a:gd name="connsiteX4" fmla="*/ 0 w 94105"/>
                <a:gd name="connsiteY4" fmla="*/ 3701 h 31368"/>
                <a:gd name="connsiteX5" fmla="*/ 523 w 94105"/>
                <a:gd name="connsiteY5" fmla="*/ 565 h 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5" h="31368">
                  <a:moveTo>
                    <a:pt x="523" y="565"/>
                  </a:moveTo>
                  <a:cubicBezTo>
                    <a:pt x="8888" y="565"/>
                    <a:pt x="17775" y="-1004"/>
                    <a:pt x="25618" y="1087"/>
                  </a:cubicBezTo>
                  <a:cubicBezTo>
                    <a:pt x="41825" y="4747"/>
                    <a:pt x="57509" y="10498"/>
                    <a:pt x="73193" y="15203"/>
                  </a:cubicBezTo>
                  <a:cubicBezTo>
                    <a:pt x="83126" y="18340"/>
                    <a:pt x="93582" y="21477"/>
                    <a:pt x="98811" y="33501"/>
                  </a:cubicBezTo>
                  <a:cubicBezTo>
                    <a:pt x="61691" y="32979"/>
                    <a:pt x="34505" y="7361"/>
                    <a:pt x="0" y="3701"/>
                  </a:cubicBezTo>
                  <a:cubicBezTo>
                    <a:pt x="0" y="2656"/>
                    <a:pt x="0" y="1610"/>
                    <a:pt x="523" y="56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161F0D-AF8C-448E-9239-96E6E6969F2E}"/>
                </a:ext>
              </a:extLst>
            </p:cNvPr>
            <p:cNvSpPr/>
            <p:nvPr/>
          </p:nvSpPr>
          <p:spPr>
            <a:xfrm>
              <a:off x="5870740" y="1083732"/>
              <a:ext cx="36597" cy="26140"/>
            </a:xfrm>
            <a:custGeom>
              <a:avLst/>
              <a:gdLst>
                <a:gd name="connsiteX0" fmla="*/ 28093 w 36596"/>
                <a:gd name="connsiteY0" fmla="*/ 30242 h 26140"/>
                <a:gd name="connsiteX1" fmla="*/ 4044 w 36596"/>
                <a:gd name="connsiteY1" fmla="*/ 17694 h 26140"/>
                <a:gd name="connsiteX2" fmla="*/ 9272 w 36596"/>
                <a:gd name="connsiteY2" fmla="*/ 441 h 26140"/>
                <a:gd name="connsiteX3" fmla="*/ 39595 w 36596"/>
                <a:gd name="connsiteY3" fmla="*/ 17694 h 26140"/>
                <a:gd name="connsiteX4" fmla="*/ 28093 w 36596"/>
                <a:gd name="connsiteY4" fmla="*/ 30242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6" h="26140">
                  <a:moveTo>
                    <a:pt x="28093" y="30242"/>
                  </a:moveTo>
                  <a:cubicBezTo>
                    <a:pt x="20251" y="26059"/>
                    <a:pt x="11363" y="22922"/>
                    <a:pt x="4044" y="17694"/>
                  </a:cubicBezTo>
                  <a:cubicBezTo>
                    <a:pt x="-3275" y="11943"/>
                    <a:pt x="-139" y="2533"/>
                    <a:pt x="9272" y="441"/>
                  </a:cubicBezTo>
                  <a:cubicBezTo>
                    <a:pt x="19728" y="-2173"/>
                    <a:pt x="35935" y="7238"/>
                    <a:pt x="39595" y="17694"/>
                  </a:cubicBezTo>
                  <a:cubicBezTo>
                    <a:pt x="41686" y="25013"/>
                    <a:pt x="38549" y="28150"/>
                    <a:pt x="28093" y="3024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EC7C77B-66C0-4BB8-91B1-A67E04C32E19}"/>
                </a:ext>
              </a:extLst>
            </p:cNvPr>
            <p:cNvSpPr/>
            <p:nvPr/>
          </p:nvSpPr>
          <p:spPr>
            <a:xfrm>
              <a:off x="7910073" y="2400786"/>
              <a:ext cx="57509" cy="15684"/>
            </a:xfrm>
            <a:custGeom>
              <a:avLst/>
              <a:gdLst>
                <a:gd name="connsiteX0" fmla="*/ 57509 w 57508"/>
                <a:gd name="connsiteY0" fmla="*/ 3476 h 15684"/>
                <a:gd name="connsiteX1" fmla="*/ 0 w 57508"/>
                <a:gd name="connsiteY1" fmla="*/ 19160 h 15684"/>
                <a:gd name="connsiteX2" fmla="*/ 57509 w 57508"/>
                <a:gd name="connsiteY2" fmla="*/ 34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8" h="15684">
                  <a:moveTo>
                    <a:pt x="57509" y="3476"/>
                  </a:moveTo>
                  <a:cubicBezTo>
                    <a:pt x="40256" y="17591"/>
                    <a:pt x="21435" y="21251"/>
                    <a:pt x="0" y="19160"/>
                  </a:cubicBezTo>
                  <a:cubicBezTo>
                    <a:pt x="14116" y="2430"/>
                    <a:pt x="40256" y="-4889"/>
                    <a:pt x="57509" y="34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56FF0-5B5D-493A-8A6F-BE79D5CE331E}"/>
                </a:ext>
              </a:extLst>
            </p:cNvPr>
            <p:cNvSpPr/>
            <p:nvPr/>
          </p:nvSpPr>
          <p:spPr>
            <a:xfrm>
              <a:off x="7425931" y="2211868"/>
              <a:ext cx="26140" cy="20912"/>
            </a:xfrm>
            <a:custGeom>
              <a:avLst/>
              <a:gdLst>
                <a:gd name="connsiteX0" fmla="*/ 19366 w 26140"/>
                <a:gd name="connsiteY0" fmla="*/ 0 h 20912"/>
                <a:gd name="connsiteX1" fmla="*/ 27208 w 26140"/>
                <a:gd name="connsiteY1" fmla="*/ 8888 h 20912"/>
                <a:gd name="connsiteX2" fmla="*/ 11524 w 26140"/>
                <a:gd name="connsiteY2" fmla="*/ 24572 h 20912"/>
                <a:gd name="connsiteX3" fmla="*/ 22 w 26140"/>
                <a:gd name="connsiteY3" fmla="*/ 14116 h 20912"/>
                <a:gd name="connsiteX4" fmla="*/ 19366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19366" y="0"/>
                  </a:moveTo>
                  <a:cubicBezTo>
                    <a:pt x="21457" y="2091"/>
                    <a:pt x="26685" y="5228"/>
                    <a:pt x="27208" y="8888"/>
                  </a:cubicBezTo>
                  <a:cubicBezTo>
                    <a:pt x="28776" y="16730"/>
                    <a:pt x="19366" y="26140"/>
                    <a:pt x="11524" y="24572"/>
                  </a:cubicBezTo>
                  <a:cubicBezTo>
                    <a:pt x="6818" y="23526"/>
                    <a:pt x="22" y="18298"/>
                    <a:pt x="22" y="14116"/>
                  </a:cubicBezTo>
                  <a:cubicBezTo>
                    <a:pt x="-501" y="4183"/>
                    <a:pt x="8387" y="2091"/>
                    <a:pt x="19366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E60047A-B498-4BD7-82CB-89357BF8449F}"/>
                </a:ext>
              </a:extLst>
            </p:cNvPr>
            <p:cNvSpPr/>
            <p:nvPr/>
          </p:nvSpPr>
          <p:spPr>
            <a:xfrm>
              <a:off x="6536658" y="938778"/>
              <a:ext cx="41825" cy="20912"/>
            </a:xfrm>
            <a:custGeom>
              <a:avLst/>
              <a:gdLst>
                <a:gd name="connsiteX0" fmla="*/ 0 w 41824"/>
                <a:gd name="connsiteY0" fmla="*/ 21490 h 20912"/>
                <a:gd name="connsiteX1" fmla="*/ 46007 w 41824"/>
                <a:gd name="connsiteY1" fmla="*/ 55 h 20912"/>
                <a:gd name="connsiteX2" fmla="*/ 0 w 41824"/>
                <a:gd name="connsiteY2" fmla="*/ 2149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4" h="20912">
                  <a:moveTo>
                    <a:pt x="0" y="21490"/>
                  </a:moveTo>
                  <a:cubicBezTo>
                    <a:pt x="17253" y="13125"/>
                    <a:pt x="27709" y="-991"/>
                    <a:pt x="46007" y="55"/>
                  </a:cubicBezTo>
                  <a:cubicBezTo>
                    <a:pt x="42347" y="14694"/>
                    <a:pt x="25095" y="23581"/>
                    <a:pt x="0" y="2149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2867ED-A2E8-44F7-8909-F2F340807BF8}"/>
                </a:ext>
              </a:extLst>
            </p:cNvPr>
            <p:cNvSpPr/>
            <p:nvPr/>
          </p:nvSpPr>
          <p:spPr>
            <a:xfrm>
              <a:off x="6994091" y="2744459"/>
              <a:ext cx="20912" cy="20912"/>
            </a:xfrm>
            <a:custGeom>
              <a:avLst/>
              <a:gdLst>
                <a:gd name="connsiteX0" fmla="*/ 20936 w 20912"/>
                <a:gd name="connsiteY0" fmla="*/ 6947 h 20912"/>
                <a:gd name="connsiteX1" fmla="*/ 5774 w 20912"/>
                <a:gd name="connsiteY1" fmla="*/ 24723 h 20912"/>
                <a:gd name="connsiteX2" fmla="*/ 23 w 20912"/>
                <a:gd name="connsiteY2" fmla="*/ 18972 h 20912"/>
                <a:gd name="connsiteX3" fmla="*/ 14139 w 20912"/>
                <a:gd name="connsiteY3" fmla="*/ 151 h 20912"/>
                <a:gd name="connsiteX4" fmla="*/ 20936 w 20912"/>
                <a:gd name="connsiteY4" fmla="*/ 6947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2" h="20912">
                  <a:moveTo>
                    <a:pt x="20936" y="6947"/>
                  </a:moveTo>
                  <a:cubicBezTo>
                    <a:pt x="20413" y="18449"/>
                    <a:pt x="13094" y="25768"/>
                    <a:pt x="5774" y="24723"/>
                  </a:cubicBezTo>
                  <a:cubicBezTo>
                    <a:pt x="3683" y="24200"/>
                    <a:pt x="23" y="21063"/>
                    <a:pt x="23" y="18972"/>
                  </a:cubicBezTo>
                  <a:cubicBezTo>
                    <a:pt x="-499" y="9561"/>
                    <a:pt x="7865" y="-1418"/>
                    <a:pt x="14139" y="151"/>
                  </a:cubicBezTo>
                  <a:cubicBezTo>
                    <a:pt x="17276" y="1196"/>
                    <a:pt x="19367" y="5901"/>
                    <a:pt x="20936" y="6947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80016F2-6CF6-4E18-B362-2E035707C31B}"/>
                </a:ext>
              </a:extLst>
            </p:cNvPr>
            <p:cNvSpPr/>
            <p:nvPr/>
          </p:nvSpPr>
          <p:spPr>
            <a:xfrm>
              <a:off x="7677423" y="2035682"/>
              <a:ext cx="15684" cy="15684"/>
            </a:xfrm>
            <a:custGeom>
              <a:avLst/>
              <a:gdLst>
                <a:gd name="connsiteX0" fmla="*/ 19344 w 15684"/>
                <a:gd name="connsiteY0" fmla="*/ 0 h 15684"/>
                <a:gd name="connsiteX1" fmla="*/ 18821 w 15684"/>
                <a:gd name="connsiteY1" fmla="*/ 17775 h 15684"/>
                <a:gd name="connsiteX2" fmla="*/ 10456 w 15684"/>
                <a:gd name="connsiteY2" fmla="*/ 20389 h 15684"/>
                <a:gd name="connsiteX3" fmla="*/ 0 w 15684"/>
                <a:gd name="connsiteY3" fmla="*/ 9933 h 15684"/>
                <a:gd name="connsiteX4" fmla="*/ 19344 w 15684"/>
                <a:gd name="connsiteY4" fmla="*/ 0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19344" y="0"/>
                  </a:moveTo>
                  <a:cubicBezTo>
                    <a:pt x="19344" y="7842"/>
                    <a:pt x="19867" y="13070"/>
                    <a:pt x="18821" y="17775"/>
                  </a:cubicBezTo>
                  <a:cubicBezTo>
                    <a:pt x="18298" y="19344"/>
                    <a:pt x="12547" y="21435"/>
                    <a:pt x="10456" y="20389"/>
                  </a:cubicBezTo>
                  <a:cubicBezTo>
                    <a:pt x="6796" y="18298"/>
                    <a:pt x="4182" y="14639"/>
                    <a:pt x="0" y="9933"/>
                  </a:cubicBezTo>
                  <a:cubicBezTo>
                    <a:pt x="6796" y="6274"/>
                    <a:pt x="12025" y="3660"/>
                    <a:pt x="19344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24B512-7421-4D88-84D0-8723784DA523}"/>
                </a:ext>
              </a:extLst>
            </p:cNvPr>
            <p:cNvSpPr/>
            <p:nvPr/>
          </p:nvSpPr>
          <p:spPr>
            <a:xfrm>
              <a:off x="7769387" y="2151223"/>
              <a:ext cx="10456" cy="15684"/>
            </a:xfrm>
            <a:custGeom>
              <a:avLst/>
              <a:gdLst>
                <a:gd name="connsiteX0" fmla="*/ 13643 w 10456"/>
                <a:gd name="connsiteY0" fmla="*/ 17253 h 15684"/>
                <a:gd name="connsiteX1" fmla="*/ 51 w 10456"/>
                <a:gd name="connsiteY1" fmla="*/ 7319 h 15684"/>
                <a:gd name="connsiteX2" fmla="*/ 5279 w 10456"/>
                <a:gd name="connsiteY2" fmla="*/ 0 h 15684"/>
                <a:gd name="connsiteX3" fmla="*/ 13643 w 10456"/>
                <a:gd name="connsiteY3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" h="15684">
                  <a:moveTo>
                    <a:pt x="13643" y="17253"/>
                  </a:moveTo>
                  <a:cubicBezTo>
                    <a:pt x="7893" y="13070"/>
                    <a:pt x="3187" y="10456"/>
                    <a:pt x="51" y="7319"/>
                  </a:cubicBezTo>
                  <a:cubicBezTo>
                    <a:pt x="-472" y="6796"/>
                    <a:pt x="3187" y="0"/>
                    <a:pt x="5279" y="0"/>
                  </a:cubicBezTo>
                  <a:cubicBezTo>
                    <a:pt x="13121" y="0"/>
                    <a:pt x="15735" y="4705"/>
                    <a:pt x="13643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F3CC15-F801-45E9-BE4F-C4DB5ED60BA9}"/>
                </a:ext>
              </a:extLst>
            </p:cNvPr>
            <p:cNvSpPr/>
            <p:nvPr/>
          </p:nvSpPr>
          <p:spPr>
            <a:xfrm>
              <a:off x="6214608" y="1842244"/>
              <a:ext cx="15684" cy="10456"/>
            </a:xfrm>
            <a:custGeom>
              <a:avLst/>
              <a:gdLst>
                <a:gd name="connsiteX0" fmla="*/ 4705 w 15684"/>
                <a:gd name="connsiteY0" fmla="*/ 0 h 10456"/>
                <a:gd name="connsiteX1" fmla="*/ 16730 w 15684"/>
                <a:gd name="connsiteY1" fmla="*/ 9410 h 10456"/>
                <a:gd name="connsiteX2" fmla="*/ 12025 w 15684"/>
                <a:gd name="connsiteY2" fmla="*/ 14116 h 10456"/>
                <a:gd name="connsiteX3" fmla="*/ 0 w 15684"/>
                <a:gd name="connsiteY3" fmla="*/ 5228 h 10456"/>
                <a:gd name="connsiteX4" fmla="*/ 4705 w 15684"/>
                <a:gd name="connsiteY4" fmla="*/ 0 h 1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0456">
                  <a:moveTo>
                    <a:pt x="4705" y="0"/>
                  </a:moveTo>
                  <a:cubicBezTo>
                    <a:pt x="8888" y="3137"/>
                    <a:pt x="13070" y="6274"/>
                    <a:pt x="16730" y="9410"/>
                  </a:cubicBezTo>
                  <a:cubicBezTo>
                    <a:pt x="15161" y="10979"/>
                    <a:pt x="12547" y="14116"/>
                    <a:pt x="12025" y="14116"/>
                  </a:cubicBezTo>
                  <a:cubicBezTo>
                    <a:pt x="7842" y="11502"/>
                    <a:pt x="3660" y="8365"/>
                    <a:pt x="0" y="5228"/>
                  </a:cubicBezTo>
                  <a:cubicBezTo>
                    <a:pt x="1568" y="3660"/>
                    <a:pt x="3137" y="1568"/>
                    <a:pt x="4705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480ECA-A2EE-42BC-9B85-59C555F6048E}"/>
                </a:ext>
              </a:extLst>
            </p:cNvPr>
            <p:cNvSpPr/>
            <p:nvPr/>
          </p:nvSpPr>
          <p:spPr>
            <a:xfrm>
              <a:off x="6055675" y="1840675"/>
              <a:ext cx="5228" cy="15684"/>
            </a:xfrm>
            <a:custGeom>
              <a:avLst/>
              <a:gdLst>
                <a:gd name="connsiteX0" fmla="*/ 0 w 5228"/>
                <a:gd name="connsiteY0" fmla="*/ 17776 h 15684"/>
                <a:gd name="connsiteX1" fmla="*/ 0 w 5228"/>
                <a:gd name="connsiteY1" fmla="*/ 0 h 15684"/>
                <a:gd name="connsiteX2" fmla="*/ 0 w 5228"/>
                <a:gd name="connsiteY2" fmla="*/ 177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8" h="15684">
                  <a:moveTo>
                    <a:pt x="0" y="17776"/>
                  </a:moveTo>
                  <a:cubicBezTo>
                    <a:pt x="0" y="10979"/>
                    <a:pt x="0" y="5751"/>
                    <a:pt x="0" y="0"/>
                  </a:cubicBezTo>
                  <a:cubicBezTo>
                    <a:pt x="9933" y="6274"/>
                    <a:pt x="9933" y="11502"/>
                    <a:pt x="0" y="177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02DBEC6-95A1-4B56-8137-BABE91D60C72}"/>
                </a:ext>
              </a:extLst>
            </p:cNvPr>
            <p:cNvSpPr/>
            <p:nvPr/>
          </p:nvSpPr>
          <p:spPr>
            <a:xfrm>
              <a:off x="6690886" y="904285"/>
              <a:ext cx="15684" cy="5228"/>
            </a:xfrm>
            <a:custGeom>
              <a:avLst/>
              <a:gdLst>
                <a:gd name="connsiteX0" fmla="*/ 18298 w 15684"/>
                <a:gd name="connsiteY0" fmla="*/ 4225 h 5228"/>
                <a:gd name="connsiteX1" fmla="*/ 0 w 15684"/>
                <a:gd name="connsiteY1" fmla="*/ 9976 h 5228"/>
                <a:gd name="connsiteX2" fmla="*/ 18298 w 15684"/>
                <a:gd name="connsiteY2" fmla="*/ 4225 h 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4" h="5228">
                  <a:moveTo>
                    <a:pt x="18298" y="4225"/>
                  </a:moveTo>
                  <a:cubicBezTo>
                    <a:pt x="10456" y="6316"/>
                    <a:pt x="5751" y="7885"/>
                    <a:pt x="0" y="9976"/>
                  </a:cubicBezTo>
                  <a:cubicBezTo>
                    <a:pt x="2091" y="-1526"/>
                    <a:pt x="4705" y="-2571"/>
                    <a:pt x="18298" y="422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21A4E12-55BB-4A1E-8896-7A0E66FFAB63}"/>
                </a:ext>
              </a:extLst>
            </p:cNvPr>
            <p:cNvSpPr/>
            <p:nvPr/>
          </p:nvSpPr>
          <p:spPr>
            <a:xfrm>
              <a:off x="6447258" y="2410454"/>
              <a:ext cx="31368" cy="36597"/>
            </a:xfrm>
            <a:custGeom>
              <a:avLst/>
              <a:gdLst>
                <a:gd name="connsiteX0" fmla="*/ 35028 w 31368"/>
                <a:gd name="connsiteY0" fmla="*/ 40338 h 36596"/>
                <a:gd name="connsiteX1" fmla="*/ 16730 w 31368"/>
                <a:gd name="connsiteY1" fmla="*/ 33018 h 36596"/>
                <a:gd name="connsiteX2" fmla="*/ 0 w 31368"/>
                <a:gd name="connsiteY2" fmla="*/ 604 h 36596"/>
                <a:gd name="connsiteX3" fmla="*/ 23526 w 31368"/>
                <a:gd name="connsiteY3" fmla="*/ 13152 h 36596"/>
                <a:gd name="connsiteX4" fmla="*/ 30323 w 31368"/>
                <a:gd name="connsiteY4" fmla="*/ 23085 h 36596"/>
                <a:gd name="connsiteX5" fmla="*/ 35028 w 31368"/>
                <a:gd name="connsiteY5" fmla="*/ 40338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68" h="36596">
                  <a:moveTo>
                    <a:pt x="35028" y="40338"/>
                  </a:moveTo>
                  <a:cubicBezTo>
                    <a:pt x="25618" y="36678"/>
                    <a:pt x="20389" y="34587"/>
                    <a:pt x="16730" y="33018"/>
                  </a:cubicBezTo>
                  <a:cubicBezTo>
                    <a:pt x="10979" y="21517"/>
                    <a:pt x="5751" y="11060"/>
                    <a:pt x="0" y="604"/>
                  </a:cubicBezTo>
                  <a:cubicBezTo>
                    <a:pt x="14116" y="-1487"/>
                    <a:pt x="19344" y="1650"/>
                    <a:pt x="23526" y="13152"/>
                  </a:cubicBezTo>
                  <a:cubicBezTo>
                    <a:pt x="25095" y="16811"/>
                    <a:pt x="28754" y="19425"/>
                    <a:pt x="30323" y="23085"/>
                  </a:cubicBezTo>
                  <a:cubicBezTo>
                    <a:pt x="31891" y="27790"/>
                    <a:pt x="32937" y="33018"/>
                    <a:pt x="35028" y="40338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FE773B9-D0A4-4069-88CD-055464940DAD}"/>
                </a:ext>
              </a:extLst>
            </p:cNvPr>
            <p:cNvSpPr/>
            <p:nvPr/>
          </p:nvSpPr>
          <p:spPr>
            <a:xfrm>
              <a:off x="6180626" y="2326363"/>
              <a:ext cx="26140" cy="20912"/>
            </a:xfrm>
            <a:custGeom>
              <a:avLst/>
              <a:gdLst>
                <a:gd name="connsiteX0" fmla="*/ 0 w 26140"/>
                <a:gd name="connsiteY0" fmla="*/ 0 h 20912"/>
                <a:gd name="connsiteX1" fmla="*/ 28754 w 26140"/>
                <a:gd name="connsiteY1" fmla="*/ 0 h 20912"/>
                <a:gd name="connsiteX2" fmla="*/ 26140 w 26140"/>
                <a:gd name="connsiteY2" fmla="*/ 14116 h 20912"/>
                <a:gd name="connsiteX3" fmla="*/ 12025 w 26140"/>
                <a:gd name="connsiteY3" fmla="*/ 24049 h 20912"/>
                <a:gd name="connsiteX4" fmla="*/ 0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0" y="0"/>
                  </a:moveTo>
                  <a:cubicBezTo>
                    <a:pt x="9933" y="0"/>
                    <a:pt x="18821" y="0"/>
                    <a:pt x="28754" y="0"/>
                  </a:cubicBezTo>
                  <a:cubicBezTo>
                    <a:pt x="28232" y="4705"/>
                    <a:pt x="28754" y="10979"/>
                    <a:pt x="26140" y="14116"/>
                  </a:cubicBezTo>
                  <a:cubicBezTo>
                    <a:pt x="23004" y="18821"/>
                    <a:pt x="17253" y="22481"/>
                    <a:pt x="12025" y="24049"/>
                  </a:cubicBezTo>
                  <a:cubicBezTo>
                    <a:pt x="6274" y="26140"/>
                    <a:pt x="2091" y="17775"/>
                    <a:pt x="0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B837776-5257-42AC-AC02-24B8A28C3E23}"/>
                </a:ext>
              </a:extLst>
            </p:cNvPr>
            <p:cNvSpPr/>
            <p:nvPr/>
          </p:nvSpPr>
          <p:spPr>
            <a:xfrm>
              <a:off x="6790497" y="2622778"/>
              <a:ext cx="20912" cy="20912"/>
            </a:xfrm>
            <a:custGeom>
              <a:avLst/>
              <a:gdLst>
                <a:gd name="connsiteX0" fmla="*/ 3905 w 20912"/>
                <a:gd name="connsiteY0" fmla="*/ 25112 h 20912"/>
                <a:gd name="connsiteX1" fmla="*/ 5996 w 20912"/>
                <a:gd name="connsiteY1" fmla="*/ 17 h 20912"/>
                <a:gd name="connsiteX2" fmla="*/ 21680 w 20912"/>
                <a:gd name="connsiteY2" fmla="*/ 9428 h 20912"/>
                <a:gd name="connsiteX3" fmla="*/ 3905 w 20912"/>
                <a:gd name="connsiteY3" fmla="*/ 25112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12" h="20912">
                  <a:moveTo>
                    <a:pt x="3905" y="25112"/>
                  </a:moveTo>
                  <a:cubicBezTo>
                    <a:pt x="-1846" y="10996"/>
                    <a:pt x="-1323" y="-506"/>
                    <a:pt x="5996" y="17"/>
                  </a:cubicBezTo>
                  <a:cubicBezTo>
                    <a:pt x="11224" y="17"/>
                    <a:pt x="18543" y="4722"/>
                    <a:pt x="21680" y="9428"/>
                  </a:cubicBezTo>
                  <a:cubicBezTo>
                    <a:pt x="25340" y="16224"/>
                    <a:pt x="18543" y="21975"/>
                    <a:pt x="3905" y="2511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D7B84C8-E89C-42EB-AC9A-094EFF65049F}"/>
                </a:ext>
              </a:extLst>
            </p:cNvPr>
            <p:cNvSpPr/>
            <p:nvPr/>
          </p:nvSpPr>
          <p:spPr>
            <a:xfrm>
              <a:off x="6853479" y="2634297"/>
              <a:ext cx="15684" cy="15684"/>
            </a:xfrm>
            <a:custGeom>
              <a:avLst/>
              <a:gdLst>
                <a:gd name="connsiteX0" fmla="*/ 4705 w 15684"/>
                <a:gd name="connsiteY0" fmla="*/ 17253 h 15684"/>
                <a:gd name="connsiteX1" fmla="*/ 0 w 15684"/>
                <a:gd name="connsiteY1" fmla="*/ 0 h 15684"/>
                <a:gd name="connsiteX2" fmla="*/ 14639 w 15684"/>
                <a:gd name="connsiteY2" fmla="*/ 1046 h 15684"/>
                <a:gd name="connsiteX3" fmla="*/ 16730 w 15684"/>
                <a:gd name="connsiteY3" fmla="*/ 4182 h 15684"/>
                <a:gd name="connsiteX4" fmla="*/ 4705 w 15684"/>
                <a:gd name="connsiteY4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4705" y="17253"/>
                  </a:moveTo>
                  <a:cubicBezTo>
                    <a:pt x="2614" y="9410"/>
                    <a:pt x="1568" y="5751"/>
                    <a:pt x="0" y="0"/>
                  </a:cubicBezTo>
                  <a:cubicBezTo>
                    <a:pt x="5751" y="523"/>
                    <a:pt x="9933" y="523"/>
                    <a:pt x="14639" y="1046"/>
                  </a:cubicBezTo>
                  <a:cubicBezTo>
                    <a:pt x="15161" y="2091"/>
                    <a:pt x="16207" y="3137"/>
                    <a:pt x="16730" y="4182"/>
                  </a:cubicBezTo>
                  <a:cubicBezTo>
                    <a:pt x="13070" y="7842"/>
                    <a:pt x="9933" y="11502"/>
                    <a:pt x="4705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aphic 98">
            <a:extLst>
              <a:ext uri="{FF2B5EF4-FFF2-40B4-BE49-F238E27FC236}">
                <a16:creationId xmlns:a16="http://schemas.microsoft.com/office/drawing/2014/main" id="{E7CBB2C2-608C-4084-B1D3-A4131911D9CA}"/>
              </a:ext>
            </a:extLst>
          </p:cNvPr>
          <p:cNvGrpSpPr/>
          <p:nvPr/>
        </p:nvGrpSpPr>
        <p:grpSpPr>
          <a:xfrm>
            <a:off x="5941840" y="975900"/>
            <a:ext cx="1519045" cy="1795345"/>
            <a:chOff x="8465277" y="228137"/>
            <a:chExt cx="1519045" cy="1795345"/>
          </a:xfrm>
          <a:solidFill>
            <a:schemeClr val="accent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2BEB50B-CF3A-4A1F-97F2-B0944C505091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2CF83D-7A43-4CC9-8701-ED9FD2B7C316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211F078-9D4B-4B96-AA87-CCFBA3913F99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6E17B34-8432-43D4-94F0-1527A59D29A0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6D43E68-D029-40B7-9D39-83C5F89D072C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Freeform 18">
            <a:extLst>
              <a:ext uri="{FF2B5EF4-FFF2-40B4-BE49-F238E27FC236}">
                <a16:creationId xmlns:a16="http://schemas.microsoft.com/office/drawing/2014/main" id="{BE7E8867-0F7C-4168-9127-58E845014D9F}"/>
              </a:ext>
            </a:extLst>
          </p:cNvPr>
          <p:cNvSpPr/>
          <p:nvPr/>
        </p:nvSpPr>
        <p:spPr>
          <a:xfrm>
            <a:off x="3368405" y="3241038"/>
            <a:ext cx="885193" cy="71441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80" name="Graphic 5338">
            <a:extLst>
              <a:ext uri="{FF2B5EF4-FFF2-40B4-BE49-F238E27FC236}">
                <a16:creationId xmlns:a16="http://schemas.microsoft.com/office/drawing/2014/main" id="{828DBC4D-EFD9-4F4E-B094-A8587286016F}"/>
              </a:ext>
            </a:extLst>
          </p:cNvPr>
          <p:cNvGrpSpPr/>
          <p:nvPr/>
        </p:nvGrpSpPr>
        <p:grpSpPr>
          <a:xfrm>
            <a:off x="2129310" y="3186120"/>
            <a:ext cx="970372" cy="885194"/>
            <a:chOff x="6273521" y="3976679"/>
            <a:chExt cx="1106805" cy="1009650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56EB285-5889-4964-9AB9-B9920657B2B5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4778DB9-DB36-4390-9E1B-4304A1019158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640AA7A-4407-4BBE-9D87-8FCD06A72847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4D6A903-F93E-414F-9157-400B42F7F6F3}"/>
              </a:ext>
            </a:extLst>
          </p:cNvPr>
          <p:cNvSpPr/>
          <p:nvPr/>
        </p:nvSpPr>
        <p:spPr>
          <a:xfrm rot="20712819">
            <a:off x="4448856" y="342142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E10B1C8-8BEA-42E2-87FC-A75D784B3F13}"/>
              </a:ext>
            </a:extLst>
          </p:cNvPr>
          <p:cNvSpPr/>
          <p:nvPr/>
        </p:nvSpPr>
        <p:spPr>
          <a:xfrm>
            <a:off x="6865511" y="3465239"/>
            <a:ext cx="512833" cy="606075"/>
          </a:xfrm>
          <a:custGeom>
            <a:avLst/>
            <a:gdLst>
              <a:gd name="connsiteX0" fmla="*/ 760801 w 838200"/>
              <a:gd name="connsiteY0" fmla="*/ 102870 h 990600"/>
              <a:gd name="connsiteX1" fmla="*/ 656978 w 838200"/>
              <a:gd name="connsiteY1" fmla="*/ 115253 h 990600"/>
              <a:gd name="connsiteX2" fmla="*/ 632213 w 838200"/>
              <a:gd name="connsiteY2" fmla="*/ 92393 h 990600"/>
              <a:gd name="connsiteX3" fmla="*/ 639833 w 838200"/>
              <a:gd name="connsiteY3" fmla="*/ 60008 h 990600"/>
              <a:gd name="connsiteX4" fmla="*/ 593161 w 838200"/>
              <a:gd name="connsiteY4" fmla="*/ 0 h 990600"/>
              <a:gd name="connsiteX5" fmla="*/ 78811 w 838200"/>
              <a:gd name="connsiteY5" fmla="*/ 0 h 990600"/>
              <a:gd name="connsiteX6" fmla="*/ 5468 w 838200"/>
              <a:gd name="connsiteY6" fmla="*/ 87630 h 990600"/>
              <a:gd name="connsiteX7" fmla="*/ 75953 w 838200"/>
              <a:gd name="connsiteY7" fmla="*/ 417195 h 990600"/>
              <a:gd name="connsiteX8" fmla="*/ 84526 w 838200"/>
              <a:gd name="connsiteY8" fmla="*/ 942975 h 990600"/>
              <a:gd name="connsiteX9" fmla="*/ 126436 w 838200"/>
              <a:gd name="connsiteY9" fmla="*/ 990600 h 990600"/>
              <a:gd name="connsiteX10" fmla="*/ 307411 w 838200"/>
              <a:gd name="connsiteY10" fmla="*/ 990600 h 990600"/>
              <a:gd name="connsiteX11" fmla="*/ 478861 w 838200"/>
              <a:gd name="connsiteY11" fmla="*/ 990600 h 990600"/>
              <a:gd name="connsiteX12" fmla="*/ 531248 w 838200"/>
              <a:gd name="connsiteY12" fmla="*/ 930592 h 990600"/>
              <a:gd name="connsiteX13" fmla="*/ 534106 w 838200"/>
              <a:gd name="connsiteY13" fmla="*/ 575310 h 990600"/>
              <a:gd name="connsiteX14" fmla="*/ 579826 w 838200"/>
              <a:gd name="connsiteY14" fmla="*/ 502920 h 990600"/>
              <a:gd name="connsiteX15" fmla="*/ 786518 w 838200"/>
              <a:gd name="connsiteY15" fmla="*/ 315278 h 990600"/>
              <a:gd name="connsiteX16" fmla="*/ 838906 w 838200"/>
              <a:gd name="connsiteY16" fmla="*/ 200025 h 990600"/>
              <a:gd name="connsiteX17" fmla="*/ 760801 w 838200"/>
              <a:gd name="connsiteY17" fmla="*/ 102870 h 990600"/>
              <a:gd name="connsiteX18" fmla="*/ 800806 w 838200"/>
              <a:gd name="connsiteY18" fmla="*/ 208597 h 990600"/>
              <a:gd name="connsiteX19" fmla="*/ 742703 w 838200"/>
              <a:gd name="connsiteY19" fmla="*/ 309563 h 990600"/>
              <a:gd name="connsiteX20" fmla="*/ 608401 w 838200"/>
              <a:gd name="connsiteY20" fmla="*/ 414338 h 990600"/>
              <a:gd name="connsiteX21" fmla="*/ 574111 w 838200"/>
              <a:gd name="connsiteY21" fmla="*/ 423863 h 990600"/>
              <a:gd name="connsiteX22" fmla="*/ 565538 w 838200"/>
              <a:gd name="connsiteY22" fmla="*/ 384810 h 990600"/>
              <a:gd name="connsiteX23" fmla="*/ 589351 w 838200"/>
              <a:gd name="connsiteY23" fmla="*/ 242888 h 990600"/>
              <a:gd name="connsiteX24" fmla="*/ 635071 w 838200"/>
              <a:gd name="connsiteY24" fmla="*/ 193358 h 990600"/>
              <a:gd name="connsiteX25" fmla="*/ 750323 w 838200"/>
              <a:gd name="connsiteY25" fmla="*/ 151447 h 990600"/>
              <a:gd name="connsiteX26" fmla="*/ 800806 w 838200"/>
              <a:gd name="connsiteY26" fmla="*/ 208597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8200" h="990600">
                <a:moveTo>
                  <a:pt x="760801" y="102870"/>
                </a:moveTo>
                <a:cubicBezTo>
                  <a:pt x="725558" y="100965"/>
                  <a:pt x="691268" y="104775"/>
                  <a:pt x="656978" y="115253"/>
                </a:cubicBezTo>
                <a:cubicBezTo>
                  <a:pt x="634118" y="121920"/>
                  <a:pt x="627451" y="113347"/>
                  <a:pt x="632213" y="92393"/>
                </a:cubicBezTo>
                <a:cubicBezTo>
                  <a:pt x="634118" y="81915"/>
                  <a:pt x="637928" y="70485"/>
                  <a:pt x="639833" y="60008"/>
                </a:cubicBezTo>
                <a:cubicBezTo>
                  <a:pt x="653168" y="1905"/>
                  <a:pt x="651263" y="0"/>
                  <a:pt x="593161" y="0"/>
                </a:cubicBezTo>
                <a:cubicBezTo>
                  <a:pt x="421711" y="0"/>
                  <a:pt x="250261" y="0"/>
                  <a:pt x="78811" y="0"/>
                </a:cubicBezTo>
                <a:cubicBezTo>
                  <a:pt x="-6914" y="0"/>
                  <a:pt x="-5962" y="0"/>
                  <a:pt x="5468" y="87630"/>
                </a:cubicBezTo>
                <a:cubicBezTo>
                  <a:pt x="19756" y="200025"/>
                  <a:pt x="52141" y="307658"/>
                  <a:pt x="75953" y="417195"/>
                </a:cubicBezTo>
                <a:cubicBezTo>
                  <a:pt x="113101" y="591503"/>
                  <a:pt x="104528" y="767715"/>
                  <a:pt x="84526" y="942975"/>
                </a:cubicBezTo>
                <a:cubicBezTo>
                  <a:pt x="79763" y="980122"/>
                  <a:pt x="91193" y="991553"/>
                  <a:pt x="126436" y="990600"/>
                </a:cubicBezTo>
                <a:cubicBezTo>
                  <a:pt x="186443" y="988695"/>
                  <a:pt x="247403" y="990600"/>
                  <a:pt x="307411" y="990600"/>
                </a:cubicBezTo>
                <a:cubicBezTo>
                  <a:pt x="364561" y="990600"/>
                  <a:pt x="421711" y="990600"/>
                  <a:pt x="478861" y="990600"/>
                </a:cubicBezTo>
                <a:cubicBezTo>
                  <a:pt x="536011" y="990600"/>
                  <a:pt x="539821" y="986790"/>
                  <a:pt x="531248" y="930592"/>
                </a:cubicBezTo>
                <a:cubicBezTo>
                  <a:pt x="513151" y="811530"/>
                  <a:pt x="516961" y="693420"/>
                  <a:pt x="534106" y="575310"/>
                </a:cubicBezTo>
                <a:cubicBezTo>
                  <a:pt x="538868" y="541972"/>
                  <a:pt x="553156" y="521018"/>
                  <a:pt x="579826" y="502920"/>
                </a:cubicBezTo>
                <a:cubicBezTo>
                  <a:pt x="656978" y="449580"/>
                  <a:pt x="731273" y="392430"/>
                  <a:pt x="786518" y="315278"/>
                </a:cubicBezTo>
                <a:cubicBezTo>
                  <a:pt x="812236" y="280035"/>
                  <a:pt x="833191" y="243840"/>
                  <a:pt x="838906" y="200025"/>
                </a:cubicBezTo>
                <a:cubicBezTo>
                  <a:pt x="846526" y="140970"/>
                  <a:pt x="817951" y="106680"/>
                  <a:pt x="760801" y="102870"/>
                </a:cubicBezTo>
                <a:close/>
                <a:moveTo>
                  <a:pt x="800806" y="208597"/>
                </a:moveTo>
                <a:cubicBezTo>
                  <a:pt x="793186" y="248603"/>
                  <a:pt x="769373" y="280988"/>
                  <a:pt x="742703" y="309563"/>
                </a:cubicBezTo>
                <a:cubicBezTo>
                  <a:pt x="703651" y="351472"/>
                  <a:pt x="656978" y="384810"/>
                  <a:pt x="608401" y="414338"/>
                </a:cubicBezTo>
                <a:cubicBezTo>
                  <a:pt x="597923" y="421005"/>
                  <a:pt x="586493" y="432435"/>
                  <a:pt x="574111" y="423863"/>
                </a:cubicBezTo>
                <a:cubicBezTo>
                  <a:pt x="561728" y="416243"/>
                  <a:pt x="569348" y="400050"/>
                  <a:pt x="565538" y="384810"/>
                </a:cubicBezTo>
                <a:cubicBezTo>
                  <a:pt x="573158" y="340043"/>
                  <a:pt x="581731" y="291465"/>
                  <a:pt x="589351" y="242888"/>
                </a:cubicBezTo>
                <a:cubicBezTo>
                  <a:pt x="594113" y="216218"/>
                  <a:pt x="613163" y="203835"/>
                  <a:pt x="635071" y="193358"/>
                </a:cubicBezTo>
                <a:cubicBezTo>
                  <a:pt x="672218" y="175260"/>
                  <a:pt x="708413" y="155258"/>
                  <a:pt x="750323" y="151447"/>
                </a:cubicBezTo>
                <a:cubicBezTo>
                  <a:pt x="791281" y="148590"/>
                  <a:pt x="808426" y="166688"/>
                  <a:pt x="800806" y="20859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87FE176-3486-48F0-9349-36FDCF67924C}"/>
              </a:ext>
            </a:extLst>
          </p:cNvPr>
          <p:cNvGrpSpPr/>
          <p:nvPr/>
        </p:nvGrpSpPr>
        <p:grpSpPr>
          <a:xfrm>
            <a:off x="5872247" y="3256034"/>
            <a:ext cx="737890" cy="884956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2BA1475-CEC2-4843-A91B-BC7D33EAC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21287753-93E1-48E6-9DD4-3C1B09DCB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48B91C-2974-4BA6-BEF8-102D77B2E2F7}"/>
              </a:ext>
            </a:extLst>
          </p:cNvPr>
          <p:cNvGrpSpPr/>
          <p:nvPr/>
        </p:nvGrpSpPr>
        <p:grpSpPr>
          <a:xfrm>
            <a:off x="2173058" y="5072013"/>
            <a:ext cx="2979274" cy="1473289"/>
            <a:chOff x="2774789" y="4890545"/>
            <a:chExt cx="3346239" cy="1654758"/>
          </a:xfrm>
          <a:solidFill>
            <a:schemeClr val="accent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ECC755D-00BD-46A7-9222-D49600454237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665DE95-0712-40EA-927E-D7829529237D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5CFD2E9-0FA8-4693-BE9E-8DF3C57212BA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78EC7-6902-4602-B902-73E40463E75D}"/>
                </a:ext>
              </a:extLst>
            </p:cNvPr>
            <p:cNvSpPr/>
            <p:nvPr/>
          </p:nvSpPr>
          <p:spPr>
            <a:xfrm>
              <a:off x="5717025" y="6147033"/>
              <a:ext cx="404003" cy="298852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F7476D-EA59-4182-B3D0-49D5233C306E}"/>
                </a:ext>
              </a:extLst>
            </p:cNvPr>
            <p:cNvSpPr/>
            <p:nvPr/>
          </p:nvSpPr>
          <p:spPr>
            <a:xfrm>
              <a:off x="3039990" y="6210731"/>
              <a:ext cx="420606" cy="226906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BB720A-8D58-451A-B4D5-41A0FC9C8686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5E92EE1-EDE7-4741-9493-D3BE37645D52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199CA98-D5B5-4550-A738-C453EC308D67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62BFA32-FA85-4821-9F04-7AA7B946AD5C}"/>
                </a:ext>
              </a:extLst>
            </p:cNvPr>
            <p:cNvSpPr/>
            <p:nvPr/>
          </p:nvSpPr>
          <p:spPr>
            <a:xfrm>
              <a:off x="3196939" y="6111083"/>
              <a:ext cx="282249" cy="237974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A72FC5B-9697-48D9-AA7A-088168FA195F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9C0B07-4881-4D46-83C8-B47CBD814F14}"/>
                </a:ext>
              </a:extLst>
            </p:cNvPr>
            <p:cNvSpPr/>
            <p:nvPr/>
          </p:nvSpPr>
          <p:spPr>
            <a:xfrm>
              <a:off x="4643873" y="5219449"/>
              <a:ext cx="282249" cy="210303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8ABB942-0C06-4B49-9931-7F3BF1FC554F}"/>
                </a:ext>
              </a:extLst>
            </p:cNvPr>
            <p:cNvSpPr/>
            <p:nvPr/>
          </p:nvSpPr>
          <p:spPr>
            <a:xfrm>
              <a:off x="2774789" y="5159893"/>
              <a:ext cx="282249" cy="210303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8D72DC-4033-403B-A330-5F0E2E798F17}"/>
                </a:ext>
              </a:extLst>
            </p:cNvPr>
            <p:cNvSpPr/>
            <p:nvPr/>
          </p:nvSpPr>
          <p:spPr>
            <a:xfrm>
              <a:off x="5601452" y="5036603"/>
              <a:ext cx="282249" cy="210303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9948CF0-0BED-4C14-8B20-F886AA8F3E4B}"/>
                </a:ext>
              </a:extLst>
            </p:cNvPr>
            <p:cNvSpPr/>
            <p:nvPr/>
          </p:nvSpPr>
          <p:spPr>
            <a:xfrm>
              <a:off x="3917113" y="6183168"/>
              <a:ext cx="282249" cy="210303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7BFFB83-E604-4C85-8F78-EDC3A1EF3B47}"/>
                </a:ext>
              </a:extLst>
            </p:cNvPr>
            <p:cNvSpPr/>
            <p:nvPr/>
          </p:nvSpPr>
          <p:spPr>
            <a:xfrm>
              <a:off x="5015099" y="6206059"/>
              <a:ext cx="282249" cy="210303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6B0B0B7-30AB-4A1D-B191-A4787F7375C2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EE40154-6B95-49BD-B7A8-648609891E96}"/>
                </a:ext>
              </a:extLst>
            </p:cNvPr>
            <p:cNvSpPr/>
            <p:nvPr/>
          </p:nvSpPr>
          <p:spPr>
            <a:xfrm>
              <a:off x="5763994" y="5324907"/>
              <a:ext cx="254577" cy="193700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55C5F91-5E6E-4CF0-BA19-5E91F632CF01}"/>
                </a:ext>
              </a:extLst>
            </p:cNvPr>
            <p:cNvSpPr/>
            <p:nvPr/>
          </p:nvSpPr>
          <p:spPr>
            <a:xfrm>
              <a:off x="3590057" y="6338595"/>
              <a:ext cx="243509" cy="17709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17A1F4-F069-433C-881E-6660271C7C21}"/>
                </a:ext>
              </a:extLst>
            </p:cNvPr>
            <p:cNvSpPr/>
            <p:nvPr/>
          </p:nvSpPr>
          <p:spPr>
            <a:xfrm>
              <a:off x="2929741" y="5299247"/>
              <a:ext cx="116220" cy="16603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F0B81A2-9CB6-4F39-A9D5-65D0EC97D210}"/>
                </a:ext>
              </a:extLst>
            </p:cNvPr>
            <p:cNvSpPr/>
            <p:nvPr/>
          </p:nvSpPr>
          <p:spPr>
            <a:xfrm>
              <a:off x="4076446" y="6326411"/>
              <a:ext cx="99617" cy="11069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80B3514-2C13-4B2E-9227-4903B46B8D34}"/>
                </a:ext>
              </a:extLst>
            </p:cNvPr>
            <p:cNvSpPr/>
            <p:nvPr/>
          </p:nvSpPr>
          <p:spPr>
            <a:xfrm>
              <a:off x="5184964" y="6351315"/>
              <a:ext cx="55343" cy="5534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E9D037F-170E-4CA9-B6C5-60C011AAD9DA}"/>
                </a:ext>
              </a:extLst>
            </p:cNvPr>
            <p:cNvSpPr/>
            <p:nvPr/>
          </p:nvSpPr>
          <p:spPr>
            <a:xfrm>
              <a:off x="5897227" y="5453100"/>
              <a:ext cx="99617" cy="16603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EF136A9-DDAF-4538-B307-5A33428B51E6}"/>
                </a:ext>
              </a:extLst>
            </p:cNvPr>
            <p:cNvSpPr/>
            <p:nvPr/>
          </p:nvSpPr>
          <p:spPr>
            <a:xfrm>
              <a:off x="3721697" y="6459787"/>
              <a:ext cx="83014" cy="11069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5BF3DA-353E-4208-AC47-277DF45B7E19}"/>
              </a:ext>
            </a:extLst>
          </p:cNvPr>
          <p:cNvGrpSpPr/>
          <p:nvPr/>
        </p:nvGrpSpPr>
        <p:grpSpPr>
          <a:xfrm>
            <a:off x="457481" y="4250672"/>
            <a:ext cx="1693019" cy="2248962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5EDD4A7-43FB-49C5-9483-1ACD056EC328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7D3F0B1-73BE-4B01-9302-CEB5F3186BF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C230F10-8044-41AC-86C5-D3B96A1D679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A5A88E5-6AA5-400A-ADC5-66F84BF7B2DA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6F0293D-A784-47DD-B202-5B590F151572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12D4F80-DBD1-4FBB-8395-54D49920FA3E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1A3935-1486-4F59-9F3F-CCC3EC686692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B6BF0D4-1CF7-4F5E-AC80-220E27A4BE8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25E769-F7F9-4051-8FB0-55F27D83A3B3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9DF5011-2BA4-4902-8B41-27C50FE02216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0834AB-846B-4FF3-828E-E1EA69D47A1E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0B0947A-6E1E-42A6-AA37-24199B74F41F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BB476D-AA9A-4588-803E-87BE52AADF9E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3">
            <a:extLst>
              <a:ext uri="{FF2B5EF4-FFF2-40B4-BE49-F238E27FC236}">
                <a16:creationId xmlns:a16="http://schemas.microsoft.com/office/drawing/2014/main" id="{9C99DA2D-99F0-4A01-BCF4-0027BEE4FBAE}"/>
              </a:ext>
            </a:extLst>
          </p:cNvPr>
          <p:cNvGrpSpPr/>
          <p:nvPr/>
        </p:nvGrpSpPr>
        <p:grpSpPr>
          <a:xfrm>
            <a:off x="7801871" y="3158420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8C7005A-71CF-4E41-B115-2DBA2A1247C1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BED21C-3B5E-4948-AB6E-386F0F86CAA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29ACC0E-2C53-40ED-8995-511D58063734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644D75D-338C-4C6D-B72B-CBFD095EE692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598949-9F34-42F3-A68A-6B1B4DD0C1FD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4923814-E8E5-422A-BE65-1F9749E14D8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7798DEC-EF6D-40A8-8C15-69FBE42F49B3}"/>
              </a:ext>
            </a:extLst>
          </p:cNvPr>
          <p:cNvGrpSpPr/>
          <p:nvPr/>
        </p:nvGrpSpPr>
        <p:grpSpPr>
          <a:xfrm>
            <a:off x="7904643" y="955242"/>
            <a:ext cx="972065" cy="1862193"/>
            <a:chOff x="5079718" y="2613499"/>
            <a:chExt cx="2136217" cy="409237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DC3B321-8B16-45D8-A5BC-F12700F75221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0BA773A-D042-45BA-8C0B-ACD1AB627005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149" name="Parallelogram 148">
                <a:extLst>
                  <a:ext uri="{FF2B5EF4-FFF2-40B4-BE49-F238E27FC236}">
                    <a16:creationId xmlns:a16="http://schemas.microsoft.com/office/drawing/2014/main" id="{F46443F9-832F-4E53-B654-40DC402D9220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Parallelogram 149">
                <a:extLst>
                  <a:ext uri="{FF2B5EF4-FFF2-40B4-BE49-F238E27FC236}">
                    <a16:creationId xmlns:a16="http://schemas.microsoft.com/office/drawing/2014/main" id="{49A8EE90-1C1D-4A24-AC87-ADEFEE287B15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Parallelogram 150">
                <a:extLst>
                  <a:ext uri="{FF2B5EF4-FFF2-40B4-BE49-F238E27FC236}">
                    <a16:creationId xmlns:a16="http://schemas.microsoft.com/office/drawing/2014/main" id="{5B68638E-E32F-4BC3-999E-B992F1661E61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Parallelogram 151">
                <a:extLst>
                  <a:ext uri="{FF2B5EF4-FFF2-40B4-BE49-F238E27FC236}">
                    <a16:creationId xmlns:a16="http://schemas.microsoft.com/office/drawing/2014/main" id="{451BC774-5D98-4A79-BEC2-906F9D207A09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Parallelogram 152">
                <a:extLst>
                  <a:ext uri="{FF2B5EF4-FFF2-40B4-BE49-F238E27FC236}">
                    <a16:creationId xmlns:a16="http://schemas.microsoft.com/office/drawing/2014/main" id="{1C6C311C-ACAF-4598-B144-FDC7AD0F651F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Parallelogram 153">
                <a:extLst>
                  <a:ext uri="{FF2B5EF4-FFF2-40B4-BE49-F238E27FC236}">
                    <a16:creationId xmlns:a16="http://schemas.microsoft.com/office/drawing/2014/main" id="{20D2A39E-9ECE-40FC-AD25-1BFF77ABAE2C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A956A88-E20A-4737-BE26-83853F3CCCFB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DB60B77-4562-49F1-AE74-65AF3E905B02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8616730-B7E0-4892-9CAF-D75B3CF962B6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36D808C-F9BC-46EE-8799-C89F97D6C728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43EFE50-B847-4CB0-A91A-ECCD9EC1EF0E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07ABB97-FA87-4E21-8D04-90CBE8F4B52A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97326A2-8861-4DE9-8A0F-8E25132F0AB0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8D52B9B-BA27-487E-890C-865CFF744D6D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B3EB60C-ECD8-4B46-9D55-B8A85EABFE05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E52F1F5-EA07-4B92-9597-F98045913DE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6D879A3-1AF5-4BE9-8D6B-CA1EF064162A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968945-3BAB-4322-9E48-2EB36BC92FF3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7E2EFF5-BC7C-4A41-8C7A-7AC41BD5FC84}"/>
              </a:ext>
            </a:extLst>
          </p:cNvPr>
          <p:cNvGrpSpPr/>
          <p:nvPr/>
        </p:nvGrpSpPr>
        <p:grpSpPr>
          <a:xfrm>
            <a:off x="5203456" y="4438422"/>
            <a:ext cx="4889665" cy="2078020"/>
            <a:chOff x="1221718" y="2761870"/>
            <a:chExt cx="7804017" cy="3316568"/>
          </a:xfrm>
        </p:grpSpPr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9AA46DAC-0D50-42F5-88BC-527408857DCC}"/>
                </a:ext>
              </a:extLst>
            </p:cNvPr>
            <p:cNvSpPr/>
            <p:nvPr/>
          </p:nvSpPr>
          <p:spPr>
            <a:xfrm>
              <a:off x="3599402" y="3246939"/>
              <a:ext cx="5426333" cy="2831499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7314" h="2906486">
                  <a:moveTo>
                    <a:pt x="0" y="468086"/>
                  </a:moveTo>
                  <a:lnTo>
                    <a:pt x="65314" y="2906486"/>
                  </a:lnTo>
                  <a:lnTo>
                    <a:pt x="4637314" y="2862943"/>
                  </a:lnTo>
                  <a:lnTo>
                    <a:pt x="729343" y="0"/>
                  </a:lnTo>
                  <a:lnTo>
                    <a:pt x="141514" y="304800"/>
                  </a:lnTo>
                  <a:lnTo>
                    <a:pt x="0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82EE1EB-47BA-4BFF-95E8-ADAD7B1D0F9D}"/>
                </a:ext>
              </a:extLst>
            </p:cNvPr>
            <p:cNvGrpSpPr/>
            <p:nvPr/>
          </p:nvGrpSpPr>
          <p:grpSpPr>
            <a:xfrm>
              <a:off x="1221718" y="2761870"/>
              <a:ext cx="3123898" cy="3291702"/>
              <a:chOff x="435640" y="1356998"/>
              <a:chExt cx="3123898" cy="3291702"/>
            </a:xfrm>
            <a:solidFill>
              <a:schemeClr val="accent1">
                <a:lumMod val="60000"/>
                <a:lumOff val="40000"/>
              </a:schemeClr>
            </a:solidFill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62E83EE9-6178-4DFD-A355-A448F9966E3A}"/>
                  </a:ext>
                </a:extLst>
              </p:cNvPr>
              <p:cNvGrpSpPr/>
              <p:nvPr/>
            </p:nvGrpSpPr>
            <p:grpSpPr>
              <a:xfrm rot="3660000">
                <a:off x="1915710" y="1176300"/>
                <a:ext cx="197023" cy="1802702"/>
                <a:chOff x="1115616" y="2490394"/>
                <a:chExt cx="197023" cy="1802702"/>
              </a:xfrm>
              <a:grpFill/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97EED6C-09FC-4247-A0F0-0B997E7FEFAD}"/>
                    </a:ext>
                  </a:extLst>
                </p:cNvPr>
                <p:cNvSpPr/>
                <p:nvPr/>
              </p:nvSpPr>
              <p:spPr>
                <a:xfrm>
                  <a:off x="1115616" y="2492896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12ACA38-B167-4AE2-9E2E-A165B1CA004F}"/>
                    </a:ext>
                  </a:extLst>
                </p:cNvPr>
                <p:cNvSpPr/>
                <p:nvPr/>
              </p:nvSpPr>
              <p:spPr>
                <a:xfrm>
                  <a:off x="1240631" y="2490394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42A72CF-0538-4012-B2D2-390EFC73DE37}"/>
                  </a:ext>
                </a:extLst>
              </p:cNvPr>
              <p:cNvGrpSpPr/>
              <p:nvPr/>
            </p:nvGrpSpPr>
            <p:grpSpPr>
              <a:xfrm>
                <a:off x="1142119" y="2490394"/>
                <a:ext cx="197023" cy="1802702"/>
                <a:chOff x="1115616" y="2490394"/>
                <a:chExt cx="197023" cy="1802702"/>
              </a:xfrm>
              <a:grpFill/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ADB6E6AC-31B2-46BA-9040-638F35B615F6}"/>
                    </a:ext>
                  </a:extLst>
                </p:cNvPr>
                <p:cNvSpPr/>
                <p:nvPr/>
              </p:nvSpPr>
              <p:spPr>
                <a:xfrm>
                  <a:off x="1115616" y="2492896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18E863F-D1D0-4899-9F66-8EE3928A1ECD}"/>
                    </a:ext>
                  </a:extLst>
                </p:cNvPr>
                <p:cNvSpPr/>
                <p:nvPr/>
              </p:nvSpPr>
              <p:spPr>
                <a:xfrm>
                  <a:off x="1240631" y="2490394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F61C55E-90A1-423F-8786-DF1B8237A972}"/>
                  </a:ext>
                </a:extLst>
              </p:cNvPr>
              <p:cNvGrpSpPr/>
              <p:nvPr/>
            </p:nvGrpSpPr>
            <p:grpSpPr>
              <a:xfrm>
                <a:off x="1004052" y="2253815"/>
                <a:ext cx="473157" cy="473157"/>
                <a:chOff x="3275856" y="4077072"/>
                <a:chExt cx="504056" cy="504056"/>
              </a:xfrm>
              <a:grpFill/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8AAAA98-4F45-434E-B6E8-773E6424B051}"/>
                    </a:ext>
                  </a:extLst>
                </p:cNvPr>
                <p:cNvSpPr/>
                <p:nvPr/>
              </p:nvSpPr>
              <p:spPr>
                <a:xfrm>
                  <a:off x="3275856" y="4077072"/>
                  <a:ext cx="504056" cy="50405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BF592FB-5725-4D8D-A1B0-C07D85BC0CCE}"/>
                    </a:ext>
                  </a:extLst>
                </p:cNvPr>
                <p:cNvSpPr/>
                <p:nvPr/>
              </p:nvSpPr>
              <p:spPr>
                <a:xfrm>
                  <a:off x="3375484" y="4176700"/>
                  <a:ext cx="304800" cy="304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1" name="Oval 12">
                <a:extLst>
                  <a:ext uri="{FF2B5EF4-FFF2-40B4-BE49-F238E27FC236}">
                    <a16:creationId xmlns:a16="http://schemas.microsoft.com/office/drawing/2014/main" id="{E10FD992-3905-409F-9DE1-3A928DA0E04E}"/>
                  </a:ext>
                </a:extLst>
              </p:cNvPr>
              <p:cNvSpPr/>
              <p:nvPr/>
            </p:nvSpPr>
            <p:spPr>
              <a:xfrm>
                <a:off x="435640" y="4221088"/>
                <a:ext cx="1609980" cy="427612"/>
              </a:xfrm>
              <a:custGeom>
                <a:avLst/>
                <a:gdLst/>
                <a:ahLst/>
                <a:cxnLst/>
                <a:rect l="l" t="t" r="r" b="b"/>
                <a:pathLst>
                  <a:path w="1534063" h="407449">
                    <a:moveTo>
                      <a:pt x="767031" y="0"/>
                    </a:moveTo>
                    <a:cubicBezTo>
                      <a:pt x="1137209" y="0"/>
                      <a:pt x="1448077" y="173138"/>
                      <a:pt x="1534063" y="407449"/>
                    </a:cubicBezTo>
                    <a:lnTo>
                      <a:pt x="0" y="407449"/>
                    </a:lnTo>
                    <a:cubicBezTo>
                      <a:pt x="85986" y="173138"/>
                      <a:pt x="396854" y="0"/>
                      <a:pt x="767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2" name="Rounded Rectangle 14">
                <a:extLst>
                  <a:ext uri="{FF2B5EF4-FFF2-40B4-BE49-F238E27FC236}">
                    <a16:creationId xmlns:a16="http://schemas.microsoft.com/office/drawing/2014/main" id="{6E37A616-9458-446C-B8E1-B82A75DFBA51}"/>
                  </a:ext>
                </a:extLst>
              </p:cNvPr>
              <p:cNvSpPr/>
              <p:nvPr/>
            </p:nvSpPr>
            <p:spPr>
              <a:xfrm rot="19800000">
                <a:off x="2546102" y="1356998"/>
                <a:ext cx="1013436" cy="790340"/>
              </a:xfrm>
              <a:custGeom>
                <a:avLst/>
                <a:gdLst/>
                <a:ahLst/>
                <a:cxnLst/>
                <a:rect l="l" t="t" r="r" b="b"/>
                <a:pathLst>
                  <a:path w="4593188" h="2986373">
                    <a:moveTo>
                      <a:pt x="1308312" y="0"/>
                    </a:moveTo>
                    <a:lnTo>
                      <a:pt x="3212995" y="0"/>
                    </a:lnTo>
                    <a:cubicBezTo>
                      <a:pt x="3328954" y="0"/>
                      <a:pt x="3422957" y="94003"/>
                      <a:pt x="3422957" y="209962"/>
                    </a:cubicBezTo>
                    <a:lnTo>
                      <a:pt x="3422957" y="967743"/>
                    </a:lnTo>
                    <a:lnTo>
                      <a:pt x="3424105" y="967743"/>
                    </a:lnTo>
                    <a:lnTo>
                      <a:pt x="4593188" y="2964572"/>
                    </a:lnTo>
                    <a:lnTo>
                      <a:pt x="0" y="2986373"/>
                    </a:lnTo>
                    <a:lnTo>
                      <a:pt x="1092932" y="967743"/>
                    </a:lnTo>
                    <a:lnTo>
                      <a:pt x="1098350" y="967743"/>
                    </a:lnTo>
                    <a:lnTo>
                      <a:pt x="1098350" y="209962"/>
                    </a:lnTo>
                    <a:cubicBezTo>
                      <a:pt x="1098350" y="94003"/>
                      <a:pt x="1192353" y="0"/>
                      <a:pt x="13083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69" name="Group 5">
            <a:extLst>
              <a:ext uri="{FF2B5EF4-FFF2-40B4-BE49-F238E27FC236}">
                <a16:creationId xmlns:a16="http://schemas.microsoft.com/office/drawing/2014/main" id="{1123AF39-BB82-4B04-B797-7DA27E206253}"/>
              </a:ext>
            </a:extLst>
          </p:cNvPr>
          <p:cNvGrpSpPr/>
          <p:nvPr/>
        </p:nvGrpSpPr>
        <p:grpSpPr>
          <a:xfrm>
            <a:off x="9620961" y="1079854"/>
            <a:ext cx="1690635" cy="2920189"/>
            <a:chOff x="1438761" y="2033015"/>
            <a:chExt cx="1980000" cy="3420000"/>
          </a:xfrm>
        </p:grpSpPr>
        <p:sp>
          <p:nvSpPr>
            <p:cNvPr id="170" name="Rounded Rectangle 41">
              <a:extLst>
                <a:ext uri="{FF2B5EF4-FFF2-40B4-BE49-F238E27FC236}">
                  <a16:creationId xmlns:a16="http://schemas.microsoft.com/office/drawing/2014/main" id="{58D9793E-7673-4E02-99B7-7348E9E4EC5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1" name="Rectangle 42">
              <a:extLst>
                <a:ext uri="{FF2B5EF4-FFF2-40B4-BE49-F238E27FC236}">
                  <a16:creationId xmlns:a16="http://schemas.microsoft.com/office/drawing/2014/main" id="{31A19424-C1BC-4B7D-A968-A9456E1C7EAF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2" name="Group 6">
              <a:extLst>
                <a:ext uri="{FF2B5EF4-FFF2-40B4-BE49-F238E27FC236}">
                  <a16:creationId xmlns:a16="http://schemas.microsoft.com/office/drawing/2014/main" id="{D01310F0-4BB3-49D7-8694-B1D933F98B9B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73" name="Oval 44">
                <a:extLst>
                  <a:ext uri="{FF2B5EF4-FFF2-40B4-BE49-F238E27FC236}">
                    <a16:creationId xmlns:a16="http://schemas.microsoft.com/office/drawing/2014/main" id="{72321F53-47D6-4D8D-A817-BB9D3199698B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4" name="Rounded Rectangle 45">
                <a:extLst>
                  <a:ext uri="{FF2B5EF4-FFF2-40B4-BE49-F238E27FC236}">
                    <a16:creationId xmlns:a16="http://schemas.microsoft.com/office/drawing/2014/main" id="{2F56B959-64A4-4C6B-BEAA-CD6C6C285403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137879" y="3745912"/>
            <a:ext cx="1460935" cy="483778"/>
            <a:chOff x="2851759" y="3834561"/>
            <a:chExt cx="1800000" cy="483778"/>
          </a:xfrm>
        </p:grpSpPr>
        <p:sp>
          <p:nvSpPr>
            <p:cNvPr id="24" name="Text Placeholder 3"/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Max Jones</a:t>
              </a:r>
            </a:p>
          </p:txBody>
        </p:sp>
        <p:sp>
          <p:nvSpPr>
            <p:cNvPr id="25" name="Text Placeholder 5"/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Manager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23641" y="3745912"/>
            <a:ext cx="1460935" cy="483778"/>
            <a:chOff x="4795420" y="3844865"/>
            <a:chExt cx="1800000" cy="483778"/>
          </a:xfrm>
        </p:grpSpPr>
        <p:sp>
          <p:nvSpPr>
            <p:cNvPr id="26" name="Text Placeholder 8"/>
            <p:cNvSpPr txBox="1">
              <a:spLocks/>
            </p:cNvSpPr>
            <p:nvPr/>
          </p:nvSpPr>
          <p:spPr>
            <a:xfrm>
              <a:off x="4795420" y="3844865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Tony Wilson</a:t>
              </a:r>
            </a:p>
          </p:txBody>
        </p:sp>
        <p:sp>
          <p:nvSpPr>
            <p:cNvPr id="27" name="Text Placeholder 9"/>
            <p:cNvSpPr txBox="1">
              <a:spLocks/>
            </p:cNvSpPr>
            <p:nvPr/>
          </p:nvSpPr>
          <p:spPr>
            <a:xfrm>
              <a:off x="4795420" y="4096550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290995" y="3745912"/>
            <a:ext cx="1460935" cy="483778"/>
            <a:chOff x="6739082" y="3855169"/>
            <a:chExt cx="1800000" cy="483778"/>
          </a:xfrm>
        </p:grpSpPr>
        <p:sp>
          <p:nvSpPr>
            <p:cNvPr id="28" name="Text Placeholder 12"/>
            <p:cNvSpPr txBox="1">
              <a:spLocks/>
            </p:cNvSpPr>
            <p:nvPr/>
          </p:nvSpPr>
          <p:spPr>
            <a:xfrm>
              <a:off x="6739082" y="3855169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Anastasia </a:t>
              </a:r>
            </a:p>
          </p:txBody>
        </p:sp>
        <p:sp>
          <p:nvSpPr>
            <p:cNvPr id="29" name="Text Placeholder 13"/>
            <p:cNvSpPr txBox="1">
              <a:spLocks/>
            </p:cNvSpPr>
            <p:nvPr/>
          </p:nvSpPr>
          <p:spPr>
            <a:xfrm>
              <a:off x="6739082" y="410685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968245" y="442470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54007" y="442470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21361" y="442470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240928" y="5582354"/>
            <a:ext cx="1254837" cy="361074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37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26690" y="5582354"/>
            <a:ext cx="1254837" cy="361074"/>
            <a:chOff x="3130166" y="5667342"/>
            <a:chExt cx="1254837" cy="361074"/>
          </a:xfrm>
          <a:solidFill>
            <a:schemeClr val="accent3"/>
          </a:solidFill>
        </p:grpSpPr>
        <p:sp>
          <p:nvSpPr>
            <p:cNvPr id="42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394044" y="5582354"/>
            <a:ext cx="1254837" cy="361074"/>
            <a:chOff x="3130166" y="5667342"/>
            <a:chExt cx="1254837" cy="361074"/>
          </a:xfrm>
          <a:solidFill>
            <a:schemeClr val="accent4"/>
          </a:solidFill>
        </p:grpSpPr>
        <p:sp>
          <p:nvSpPr>
            <p:cNvPr id="46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5BBDE-1A46-4006-90E7-D9F150E5A033}"/>
              </a:ext>
            </a:extLst>
          </p:cNvPr>
          <p:cNvSpPr/>
          <p:nvPr/>
        </p:nvSpPr>
        <p:spPr>
          <a:xfrm>
            <a:off x="739197" y="507832"/>
            <a:ext cx="20661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b="1" dirty="0">
                <a:solidFill>
                  <a:schemeClr val="accent1"/>
                </a:solidFill>
                <a:latin typeface="+mj-lt"/>
              </a:rPr>
              <a:t>Team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96EB3E-F896-494C-A3BE-99B98348FF1F}"/>
              </a:ext>
            </a:extLst>
          </p:cNvPr>
          <p:cNvSpPr/>
          <p:nvPr/>
        </p:nvSpPr>
        <p:spPr>
          <a:xfrm>
            <a:off x="739197" y="3093155"/>
            <a:ext cx="20340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9" name="Graphic 98">
            <a:extLst>
              <a:ext uri="{FF2B5EF4-FFF2-40B4-BE49-F238E27FC236}">
                <a16:creationId xmlns:a16="http://schemas.microsoft.com/office/drawing/2014/main" id="{FF6526E4-3097-4376-A549-D94C81846E01}"/>
              </a:ext>
            </a:extLst>
          </p:cNvPr>
          <p:cNvGrpSpPr/>
          <p:nvPr/>
        </p:nvGrpSpPr>
        <p:grpSpPr>
          <a:xfrm>
            <a:off x="1844029" y="4866616"/>
            <a:ext cx="1193161" cy="1410185"/>
            <a:chOff x="8465277" y="228137"/>
            <a:chExt cx="1519045" cy="1795345"/>
          </a:xfrm>
          <a:solidFill>
            <a:schemeClr val="accent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C61033E-E105-43BB-A236-779184255253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4763A-2359-4620-998D-2A173F7D4026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8F637E0-5567-4EC6-B1C6-0DE1039B6A3D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3F60E58-C985-480D-AD5A-6BE0B9DD6021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06FE4C-0F05-4FC8-B986-AC1CE2C4B41D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A64CDC-7159-4F7D-9181-A83E9B297BA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8EE773C-1E31-4F06-AF65-FA5BB5993A0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5A671-59DB-4585-AB3C-CAE9C29B298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8956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79C947C-34E6-4081-B8DE-682C54B4FE49}"/>
              </a:ext>
            </a:extLst>
          </p:cNvPr>
          <p:cNvGrpSpPr/>
          <p:nvPr/>
        </p:nvGrpSpPr>
        <p:grpSpPr>
          <a:xfrm>
            <a:off x="9645714" y="1639376"/>
            <a:ext cx="1527053" cy="4634206"/>
            <a:chOff x="738504" y="1064128"/>
            <a:chExt cx="1186264" cy="3600000"/>
          </a:xfrm>
        </p:grpSpPr>
        <p:sp>
          <p:nvSpPr>
            <p:cNvPr id="12" name="Pentagon 10">
              <a:extLst>
                <a:ext uri="{FF2B5EF4-FFF2-40B4-BE49-F238E27FC236}">
                  <a16:creationId xmlns:a16="http://schemas.microsoft.com/office/drawing/2014/main" id="{23BDD6E4-7311-440C-B7A3-CD575478D264}"/>
                </a:ext>
              </a:extLst>
            </p:cNvPr>
            <p:cNvSpPr/>
            <p:nvPr/>
          </p:nvSpPr>
          <p:spPr>
            <a:xfrm rot="5400000">
              <a:off x="-468363" y="2270996"/>
              <a:ext cx="3600000" cy="1186263"/>
            </a:xfrm>
            <a:prstGeom prst="homePlate">
              <a:avLst>
                <a:gd name="adj" fmla="val 28551"/>
              </a:avLst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Pentagon 11">
              <a:extLst>
                <a:ext uri="{FF2B5EF4-FFF2-40B4-BE49-F238E27FC236}">
                  <a16:creationId xmlns:a16="http://schemas.microsoft.com/office/drawing/2014/main" id="{7BFD233A-2A36-4481-9CDD-AC36DECFDC9E}"/>
                </a:ext>
              </a:extLst>
            </p:cNvPr>
            <p:cNvSpPr/>
            <p:nvPr/>
          </p:nvSpPr>
          <p:spPr>
            <a:xfrm rot="5400000">
              <a:off x="-108363" y="1910996"/>
              <a:ext cx="2880000" cy="1186263"/>
            </a:xfrm>
            <a:prstGeom prst="homePlate">
              <a:avLst>
                <a:gd name="adj" fmla="val 28551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Pentagon 12">
              <a:extLst>
                <a:ext uri="{FF2B5EF4-FFF2-40B4-BE49-F238E27FC236}">
                  <a16:creationId xmlns:a16="http://schemas.microsoft.com/office/drawing/2014/main" id="{4E7C7C76-1AC4-40B5-BBD4-5E2350DEC442}"/>
                </a:ext>
              </a:extLst>
            </p:cNvPr>
            <p:cNvSpPr/>
            <p:nvPr/>
          </p:nvSpPr>
          <p:spPr>
            <a:xfrm rot="5400000">
              <a:off x="251636" y="1550996"/>
              <a:ext cx="2160000" cy="1186263"/>
            </a:xfrm>
            <a:prstGeom prst="homePlate">
              <a:avLst>
                <a:gd name="adj" fmla="val 28551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Pentagon 13">
              <a:extLst>
                <a:ext uri="{FF2B5EF4-FFF2-40B4-BE49-F238E27FC236}">
                  <a16:creationId xmlns:a16="http://schemas.microsoft.com/office/drawing/2014/main" id="{3DECA909-C38B-43B8-BA98-7D4BBA31BDD1}"/>
                </a:ext>
              </a:extLst>
            </p:cNvPr>
            <p:cNvSpPr/>
            <p:nvPr/>
          </p:nvSpPr>
          <p:spPr>
            <a:xfrm rot="5400000">
              <a:off x="611636" y="1190996"/>
              <a:ext cx="1440000" cy="1186263"/>
            </a:xfrm>
            <a:prstGeom prst="homePlate">
              <a:avLst>
                <a:gd name="adj" fmla="val 28551"/>
              </a:avLst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AA5BDF-3488-4EFA-A6F7-8BADE66C0715}"/>
              </a:ext>
            </a:extLst>
          </p:cNvPr>
          <p:cNvSpPr txBox="1"/>
          <p:nvPr/>
        </p:nvSpPr>
        <p:spPr>
          <a:xfrm>
            <a:off x="884636" y="495156"/>
            <a:ext cx="541947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Simple Worldmap Presentation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0555-D816-4861-9E41-D3E3B28DD106}"/>
              </a:ext>
            </a:extLst>
          </p:cNvPr>
          <p:cNvSpPr txBox="1"/>
          <p:nvPr/>
        </p:nvSpPr>
        <p:spPr>
          <a:xfrm>
            <a:off x="884636" y="2022330"/>
            <a:ext cx="489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grpSp>
        <p:nvGrpSpPr>
          <p:cNvPr id="5" name="그룹 10">
            <a:extLst>
              <a:ext uri="{FF2B5EF4-FFF2-40B4-BE49-F238E27FC236}">
                <a16:creationId xmlns:a16="http://schemas.microsoft.com/office/drawing/2014/main" id="{8E06550D-D12C-4F34-BF6A-BA5C2D189F7E}"/>
              </a:ext>
            </a:extLst>
          </p:cNvPr>
          <p:cNvGrpSpPr/>
          <p:nvPr/>
        </p:nvGrpSpPr>
        <p:grpSpPr>
          <a:xfrm>
            <a:off x="658306" y="2947454"/>
            <a:ext cx="6050348" cy="3515232"/>
            <a:chOff x="635000" y="1382713"/>
            <a:chExt cx="7869238" cy="4572000"/>
          </a:xfrm>
          <a:solidFill>
            <a:schemeClr val="accent1"/>
          </a:solidFill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E9980587-7A36-4E10-9C5A-EE5049CF6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D065A4F6-478E-40E5-A51B-4481357A6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27A5D3B-F04C-4281-98CC-60D180D4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E46DF523-08A9-4F66-B10C-DDB931222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EA0E259-8515-45D3-88F5-FF749147230F}"/>
              </a:ext>
            </a:extLst>
          </p:cNvPr>
          <p:cNvSpPr/>
          <p:nvPr/>
        </p:nvSpPr>
        <p:spPr>
          <a:xfrm>
            <a:off x="9574996" y="706580"/>
            <a:ext cx="1668499" cy="16684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52BB8A-F348-4440-86A9-EE8A65E8E4F3}"/>
              </a:ext>
            </a:extLst>
          </p:cNvPr>
          <p:cNvSpPr/>
          <p:nvPr/>
        </p:nvSpPr>
        <p:spPr>
          <a:xfrm>
            <a:off x="9815747" y="947331"/>
            <a:ext cx="1186996" cy="11869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B2C97F-5B7A-4967-BBB0-7780ED2FCE50}"/>
              </a:ext>
            </a:extLst>
          </p:cNvPr>
          <p:cNvSpPr/>
          <p:nvPr/>
        </p:nvSpPr>
        <p:spPr>
          <a:xfrm>
            <a:off x="9927741" y="1059325"/>
            <a:ext cx="963005" cy="963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ound Same Side Corner Rectangle 17">
            <a:extLst>
              <a:ext uri="{FF2B5EF4-FFF2-40B4-BE49-F238E27FC236}">
                <a16:creationId xmlns:a16="http://schemas.microsoft.com/office/drawing/2014/main" id="{BFF968B7-BD44-42D5-AE60-CCDBECD4DB69}"/>
              </a:ext>
            </a:extLst>
          </p:cNvPr>
          <p:cNvSpPr/>
          <p:nvPr/>
        </p:nvSpPr>
        <p:spPr>
          <a:xfrm rot="7146012">
            <a:off x="10961658" y="1749194"/>
            <a:ext cx="185393" cy="271670"/>
          </a:xfrm>
          <a:prstGeom prst="round2SameRect">
            <a:avLst>
              <a:gd name="adj1" fmla="val 30826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1E5422-5735-4156-BC35-CA031598F378}"/>
              </a:ext>
            </a:extLst>
          </p:cNvPr>
          <p:cNvSpPr/>
          <p:nvPr/>
        </p:nvSpPr>
        <p:spPr>
          <a:xfrm>
            <a:off x="10050998" y="2537490"/>
            <a:ext cx="716484" cy="716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13238-CF7D-4937-A545-3F2388EF1F7A}"/>
              </a:ext>
            </a:extLst>
          </p:cNvPr>
          <p:cNvSpPr txBox="1"/>
          <p:nvPr/>
        </p:nvSpPr>
        <p:spPr>
          <a:xfrm>
            <a:off x="9780028" y="3580107"/>
            <a:ext cx="125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293865-773A-4009-BF49-F3155EC3E25D}"/>
              </a:ext>
            </a:extLst>
          </p:cNvPr>
          <p:cNvSpPr txBox="1"/>
          <p:nvPr/>
        </p:nvSpPr>
        <p:spPr>
          <a:xfrm>
            <a:off x="9780028" y="4507051"/>
            <a:ext cx="125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93D4DC-42EC-401A-B1D3-4BD65C4761F3}"/>
              </a:ext>
            </a:extLst>
          </p:cNvPr>
          <p:cNvSpPr txBox="1"/>
          <p:nvPr/>
        </p:nvSpPr>
        <p:spPr>
          <a:xfrm>
            <a:off x="9780028" y="5433995"/>
            <a:ext cx="125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7534C828-2D55-4F88-9739-341A88223B57}"/>
              </a:ext>
            </a:extLst>
          </p:cNvPr>
          <p:cNvSpPr>
            <a:spLocks noChangeAspect="1"/>
          </p:cNvSpPr>
          <p:nvPr/>
        </p:nvSpPr>
        <p:spPr>
          <a:xfrm>
            <a:off x="8277274" y="2158747"/>
            <a:ext cx="1148397" cy="92684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5F3BBE8A-502A-46F0-BA7F-408C5408AE65}"/>
              </a:ext>
            </a:extLst>
          </p:cNvPr>
          <p:cNvSpPr/>
          <p:nvPr/>
        </p:nvSpPr>
        <p:spPr>
          <a:xfrm>
            <a:off x="8557694" y="4448235"/>
            <a:ext cx="587559" cy="46342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A2268649-7170-4FDE-BBB5-185132AA6B73}"/>
              </a:ext>
            </a:extLst>
          </p:cNvPr>
          <p:cNvSpPr/>
          <p:nvPr/>
        </p:nvSpPr>
        <p:spPr>
          <a:xfrm>
            <a:off x="8656478" y="5454907"/>
            <a:ext cx="389989" cy="32439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8BA68D12-F26A-46C6-B8ED-A014F0D14B9E}"/>
              </a:ext>
            </a:extLst>
          </p:cNvPr>
          <p:cNvSpPr>
            <a:spLocks noChangeAspect="1"/>
          </p:cNvSpPr>
          <p:nvPr/>
        </p:nvSpPr>
        <p:spPr>
          <a:xfrm>
            <a:off x="8420824" y="3317019"/>
            <a:ext cx="861298" cy="69513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34FFF-09B1-4C01-969E-EAD84BD25391}"/>
              </a:ext>
            </a:extLst>
          </p:cNvPr>
          <p:cNvSpPr txBox="1"/>
          <p:nvPr/>
        </p:nvSpPr>
        <p:spPr>
          <a:xfrm>
            <a:off x="7072247" y="2412058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40</a:t>
            </a:r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6B8E59-531F-4D28-9CD0-6F058D681B26}"/>
              </a:ext>
            </a:extLst>
          </p:cNvPr>
          <p:cNvSpPr txBox="1"/>
          <p:nvPr/>
        </p:nvSpPr>
        <p:spPr>
          <a:xfrm>
            <a:off x="7072247" y="3421628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30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282BBD-F1F6-47E0-891D-FE0E169AEC94}"/>
              </a:ext>
            </a:extLst>
          </p:cNvPr>
          <p:cNvSpPr txBox="1"/>
          <p:nvPr/>
        </p:nvSpPr>
        <p:spPr>
          <a:xfrm>
            <a:off x="7072247" y="4343180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20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7E4138-7B26-4539-8747-428EBB1F8D2C}"/>
              </a:ext>
            </a:extLst>
          </p:cNvPr>
          <p:cNvSpPr txBox="1"/>
          <p:nvPr/>
        </p:nvSpPr>
        <p:spPr>
          <a:xfrm>
            <a:off x="7072247" y="5264732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10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77F70F-FF89-41F1-9908-D3D4B1424242}"/>
              </a:ext>
            </a:extLst>
          </p:cNvPr>
          <p:cNvGrpSpPr/>
          <p:nvPr/>
        </p:nvGrpSpPr>
        <p:grpSpPr>
          <a:xfrm>
            <a:off x="10224311" y="2681563"/>
            <a:ext cx="369858" cy="428337"/>
            <a:chOff x="578647" y="350931"/>
            <a:chExt cx="633507" cy="73367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FDE4E76-7ACE-4780-B1A7-3B09BE275856}"/>
                </a:ext>
              </a:extLst>
            </p:cNvPr>
            <p:cNvSpPr/>
            <p:nvPr/>
          </p:nvSpPr>
          <p:spPr>
            <a:xfrm>
              <a:off x="578647" y="468752"/>
              <a:ext cx="574864" cy="615851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7A99C54-5B29-45AD-AB56-2961AD0A83CB}"/>
                </a:ext>
              </a:extLst>
            </p:cNvPr>
            <p:cNvSpPr/>
            <p:nvPr/>
          </p:nvSpPr>
          <p:spPr>
            <a:xfrm>
              <a:off x="638341" y="350931"/>
              <a:ext cx="573813" cy="623208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643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1CD18-DC92-43FE-B956-50CD9E86F377}"/>
              </a:ext>
            </a:extLst>
          </p:cNvPr>
          <p:cNvGrpSpPr/>
          <p:nvPr/>
        </p:nvGrpSpPr>
        <p:grpSpPr>
          <a:xfrm>
            <a:off x="5792718" y="3057304"/>
            <a:ext cx="2302013" cy="2202965"/>
            <a:chOff x="5792718" y="3057304"/>
            <a:chExt cx="2302013" cy="2202965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D7D1717E-C759-4F0A-BF0F-0A640B72EE3C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C32BCB3B-A1C1-4B44-A834-16A85D565308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7E6F75-EB94-4B8E-A609-D4DBA542491F}"/>
              </a:ext>
            </a:extLst>
          </p:cNvPr>
          <p:cNvGrpSpPr/>
          <p:nvPr/>
        </p:nvGrpSpPr>
        <p:grpSpPr>
          <a:xfrm>
            <a:off x="7263416" y="1957282"/>
            <a:ext cx="2202966" cy="2202965"/>
            <a:chOff x="7263416" y="1957282"/>
            <a:chExt cx="2202966" cy="2202965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B794429-2AFE-4127-9AE0-316FA229B980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983EAE9-76AA-4A7F-AFE9-946CADDF5F31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2EF42A-854F-48EB-949E-F81BB40B6CD3}"/>
              </a:ext>
            </a:extLst>
          </p:cNvPr>
          <p:cNvGrpSpPr/>
          <p:nvPr/>
        </p:nvGrpSpPr>
        <p:grpSpPr>
          <a:xfrm>
            <a:off x="8866600" y="2991880"/>
            <a:ext cx="2202966" cy="2268388"/>
            <a:chOff x="8866600" y="2991880"/>
            <a:chExt cx="2202966" cy="22683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8067B7BC-6576-4AB0-8455-B4CD9948067E}"/>
                </a:ext>
              </a:extLst>
            </p:cNvPr>
            <p:cNvSpPr/>
            <p:nvPr/>
          </p:nvSpPr>
          <p:spPr>
            <a:xfrm rot="5400000" flipH="1" flipV="1">
              <a:off x="8866600" y="3057303"/>
              <a:ext cx="2202965" cy="2202966"/>
            </a:xfrm>
            <a:prstGeom prst="blockArc">
              <a:avLst>
                <a:gd name="adj1" fmla="val 21496513"/>
                <a:gd name="adj2" fmla="val 17721114"/>
                <a:gd name="adj3" fmla="val 115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9FC2CAD-3595-46BA-BAAB-06998CC782E1}"/>
                </a:ext>
              </a:extLst>
            </p:cNvPr>
            <p:cNvSpPr/>
            <p:nvPr/>
          </p:nvSpPr>
          <p:spPr>
            <a:xfrm rot="16200000">
              <a:off x="9549271" y="3022903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363A40-911A-4868-9FD1-BB6240417105}"/>
              </a:ext>
            </a:extLst>
          </p:cNvPr>
          <p:cNvGrpSpPr/>
          <p:nvPr/>
        </p:nvGrpSpPr>
        <p:grpSpPr>
          <a:xfrm>
            <a:off x="2082861" y="1667912"/>
            <a:ext cx="3204363" cy="935700"/>
            <a:chOff x="803640" y="3362835"/>
            <a:chExt cx="2059657" cy="701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4F0368-82ED-4C94-9E0A-5EDEE344991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E6EDA0-FE27-4DC2-AB29-0827F142E97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D12A57-2020-4FEC-9515-A50C5C84FE46}"/>
              </a:ext>
            </a:extLst>
          </p:cNvPr>
          <p:cNvGrpSpPr/>
          <p:nvPr/>
        </p:nvGrpSpPr>
        <p:grpSpPr>
          <a:xfrm>
            <a:off x="2082861" y="3270626"/>
            <a:ext cx="3204363" cy="935700"/>
            <a:chOff x="803640" y="3362835"/>
            <a:chExt cx="2059657" cy="701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99AD3A-0333-4E7E-BF61-A093E335DF9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75672B-9565-4AF8-ABE0-A0FADA25B5E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8670A8-0B1E-45F1-8F0B-4D322DF76033}"/>
              </a:ext>
            </a:extLst>
          </p:cNvPr>
          <p:cNvGrpSpPr/>
          <p:nvPr/>
        </p:nvGrpSpPr>
        <p:grpSpPr>
          <a:xfrm>
            <a:off x="2082861" y="4873340"/>
            <a:ext cx="3204363" cy="935700"/>
            <a:chOff x="803640" y="3362835"/>
            <a:chExt cx="2059657" cy="701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5E4F3-054C-4DC8-9A9C-0F495F5620A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995D47-0E65-413B-954A-639AAD01415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aphic 91">
            <a:extLst>
              <a:ext uri="{FF2B5EF4-FFF2-40B4-BE49-F238E27FC236}">
                <a16:creationId xmlns:a16="http://schemas.microsoft.com/office/drawing/2014/main" id="{83A28B6A-7C19-418F-A8C2-D3DF756D4D4A}"/>
              </a:ext>
            </a:extLst>
          </p:cNvPr>
          <p:cNvGrpSpPr/>
          <p:nvPr/>
        </p:nvGrpSpPr>
        <p:grpSpPr>
          <a:xfrm>
            <a:off x="8162885" y="2598559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F2B8-CEAA-40D5-8630-A6D69F8C4363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47C0D0-9330-4C81-96FC-BB4646B7FA95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227146B-8E8A-48C2-B509-DC58F8D3E310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B4FD3D-AF29-48B5-BF9A-59567A4C85CD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C75AA2-1271-4E73-ADA4-3F1F22E986EE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B078612-D824-4801-BE19-02BE0BC31E09}"/>
              </a:ext>
            </a:extLst>
          </p:cNvPr>
          <p:cNvSpPr/>
          <p:nvPr/>
        </p:nvSpPr>
        <p:spPr>
          <a:xfrm rot="20712819">
            <a:off x="9583171" y="3982683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DB6824-7873-453C-AE52-7E0E7AA6C28A}"/>
              </a:ext>
            </a:extLst>
          </p:cNvPr>
          <p:cNvGrpSpPr/>
          <p:nvPr/>
        </p:nvGrpSpPr>
        <p:grpSpPr>
          <a:xfrm>
            <a:off x="6540602" y="3794601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963AEF8C-8F17-49BE-8E2C-755A2FA9C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4F95CDCE-52F4-4F0B-B115-39A074A2C7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Graphic 91">
            <a:extLst>
              <a:ext uri="{FF2B5EF4-FFF2-40B4-BE49-F238E27FC236}">
                <a16:creationId xmlns:a16="http://schemas.microsoft.com/office/drawing/2014/main" id="{BFE9C297-B5F3-4DCE-B6C2-3A5DD505D4FE}"/>
              </a:ext>
            </a:extLst>
          </p:cNvPr>
          <p:cNvGrpSpPr/>
          <p:nvPr/>
        </p:nvGrpSpPr>
        <p:grpSpPr>
          <a:xfrm>
            <a:off x="1144037" y="3345156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F1737F-B1CA-45A0-BF07-E4CB03BE6214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12712D-81C2-4ECE-A2C5-59DAF91A650E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0917CA5-90A1-4D4B-BF9E-C0FEA88A2061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23CC5F-D50E-47F5-B67A-50F251EC13F2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68C5388-207B-442B-AC82-4A41047D61E7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5CA888-A211-4484-B6CA-B6CE37448403}"/>
              </a:ext>
            </a:extLst>
          </p:cNvPr>
          <p:cNvSpPr/>
          <p:nvPr/>
        </p:nvSpPr>
        <p:spPr>
          <a:xfrm rot="20712819">
            <a:off x="1023341" y="5107426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A07160-D99C-465D-821D-C3C23A3B96A2}"/>
              </a:ext>
            </a:extLst>
          </p:cNvPr>
          <p:cNvGrpSpPr/>
          <p:nvPr/>
        </p:nvGrpSpPr>
        <p:grpSpPr>
          <a:xfrm>
            <a:off x="1093863" y="1753867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EDA803-A8E5-4632-BE4D-FF86D9A8C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6D5B153-D9E1-4CAB-92DD-D2B432135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158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228610-9D13-45A0-84AC-E8122282CDCE}"/>
              </a:ext>
            </a:extLst>
          </p:cNvPr>
          <p:cNvSpPr txBox="1"/>
          <p:nvPr/>
        </p:nvSpPr>
        <p:spPr>
          <a:xfrm>
            <a:off x="7572069" y="389330"/>
            <a:ext cx="3710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b="1" dirty="0">
                <a:solidFill>
                  <a:schemeClr val="accent2"/>
                </a:solidFill>
                <a:cs typeface="Arial" pitchFamily="34" charset="0"/>
              </a:rPr>
              <a:t>DAY</a:t>
            </a:r>
            <a:endParaRPr lang="ko-KR" altLang="en-US" sz="8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8E55-1FF2-4E0C-9CA0-E7240908EBEA}"/>
              </a:ext>
            </a:extLst>
          </p:cNvPr>
          <p:cNvSpPr txBox="1"/>
          <p:nvPr/>
        </p:nvSpPr>
        <p:spPr>
          <a:xfrm>
            <a:off x="7572069" y="1416625"/>
            <a:ext cx="3710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dirty="0">
                <a:solidFill>
                  <a:schemeClr val="accent2"/>
                </a:solidFill>
                <a:cs typeface="Arial" pitchFamily="34" charset="0"/>
              </a:rPr>
              <a:t>BEGINS</a:t>
            </a:r>
            <a:endParaRPr lang="ko-KR" altLang="en-US" sz="60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F5F3C0-D492-411E-99BB-74115239CDB3}"/>
              </a:ext>
            </a:extLst>
          </p:cNvPr>
          <p:cNvGrpSpPr/>
          <p:nvPr/>
        </p:nvGrpSpPr>
        <p:grpSpPr>
          <a:xfrm>
            <a:off x="7964815" y="2565458"/>
            <a:ext cx="2924863" cy="1365325"/>
            <a:chOff x="6830608" y="2547874"/>
            <a:chExt cx="2924863" cy="136532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BCFA8B3-D469-48E0-BBF9-55D8FF3B572C}"/>
                </a:ext>
              </a:extLst>
            </p:cNvPr>
            <p:cNvSpPr/>
            <p:nvPr/>
          </p:nvSpPr>
          <p:spPr>
            <a:xfrm>
              <a:off x="6830608" y="2547874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CE7EFC-22F0-4AA1-92D1-0BF48C999FEE}"/>
                </a:ext>
              </a:extLst>
            </p:cNvPr>
            <p:cNvSpPr/>
            <p:nvPr/>
          </p:nvSpPr>
          <p:spPr>
            <a:xfrm>
              <a:off x="7886501" y="2739929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1E318E5-F1D8-47D5-A041-2B3EE08DFB99}"/>
                </a:ext>
              </a:extLst>
            </p:cNvPr>
            <p:cNvSpPr/>
            <p:nvPr/>
          </p:nvSpPr>
          <p:spPr>
            <a:xfrm>
              <a:off x="8135544" y="2732284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28F754-F2F3-45E1-9E4B-170239201EFC}"/>
                </a:ext>
              </a:extLst>
            </p:cNvPr>
            <p:cNvSpPr/>
            <p:nvPr/>
          </p:nvSpPr>
          <p:spPr>
            <a:xfrm>
              <a:off x="8906052" y="3117885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3E4393-60A0-433A-8A4B-36556AAD41B4}"/>
                </a:ext>
              </a:extLst>
            </p:cNvPr>
            <p:cNvSpPr/>
            <p:nvPr/>
          </p:nvSpPr>
          <p:spPr>
            <a:xfrm>
              <a:off x="9323796" y="3104007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D2499-1900-443F-AF8D-4024FE1A3577}"/>
                </a:ext>
              </a:extLst>
            </p:cNvPr>
            <p:cNvSpPr/>
            <p:nvPr/>
          </p:nvSpPr>
          <p:spPr>
            <a:xfrm>
              <a:off x="7919120" y="3150037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5A549D4-A922-4519-A90D-84F548ABDC98}"/>
              </a:ext>
            </a:extLst>
          </p:cNvPr>
          <p:cNvSpPr txBox="1"/>
          <p:nvPr/>
        </p:nvSpPr>
        <p:spPr>
          <a:xfrm>
            <a:off x="404501" y="6325999"/>
            <a:ext cx="1138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chemeClr val="accent1"/>
                </a:solidFill>
              </a:rPr>
              <a:t>Coffee Portfolio Designed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B56394-A25F-4B22-95A2-EB8499BC1FA6}"/>
              </a:ext>
            </a:extLst>
          </p:cNvPr>
          <p:cNvSpPr txBox="1"/>
          <p:nvPr/>
        </p:nvSpPr>
        <p:spPr>
          <a:xfrm>
            <a:off x="9720185" y="4186016"/>
            <a:ext cx="1907309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We Create</a:t>
            </a: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PPT Presentation</a:t>
            </a:r>
            <a:endParaRPr lang="ko-KR" alt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315915" y="2683932"/>
            <a:ext cx="2969603" cy="25589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36046" y="2089133"/>
            <a:ext cx="1129341" cy="11293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606991" y="2668868"/>
            <a:ext cx="2969603" cy="25589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22276" y="2089133"/>
            <a:ext cx="1129341" cy="11293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98067" y="2653804"/>
            <a:ext cx="2969603" cy="25589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18198" y="2089133"/>
            <a:ext cx="1129341" cy="11293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42EB9-D361-4FC1-B998-E2D52C97B218}"/>
              </a:ext>
            </a:extLst>
          </p:cNvPr>
          <p:cNvGrpSpPr/>
          <p:nvPr/>
        </p:nvGrpSpPr>
        <p:grpSpPr>
          <a:xfrm>
            <a:off x="1795968" y="3386446"/>
            <a:ext cx="2009496" cy="1230101"/>
            <a:chOff x="6228184" y="1730811"/>
            <a:chExt cx="2592288" cy="922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C12592-97EB-4C4E-9B1C-F92B305FA57F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5F8F53-6984-4EF1-9F91-B52AF630BA51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20847A-5F4E-459B-9479-146804124720}"/>
              </a:ext>
            </a:extLst>
          </p:cNvPr>
          <p:cNvGrpSpPr/>
          <p:nvPr/>
        </p:nvGrpSpPr>
        <p:grpSpPr>
          <a:xfrm>
            <a:off x="5087044" y="3386446"/>
            <a:ext cx="2009496" cy="1230101"/>
            <a:chOff x="6228184" y="1730811"/>
            <a:chExt cx="2592288" cy="922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272D4C-C16E-4E35-B4A1-333DF1FF6A28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F1BF6-D060-4980-B658-F8C47D2A621D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A9D33B-261A-43E4-8A72-5F664A491252}"/>
              </a:ext>
            </a:extLst>
          </p:cNvPr>
          <p:cNvGrpSpPr/>
          <p:nvPr/>
        </p:nvGrpSpPr>
        <p:grpSpPr>
          <a:xfrm>
            <a:off x="8378120" y="3386446"/>
            <a:ext cx="2009496" cy="1230101"/>
            <a:chOff x="6228184" y="1730811"/>
            <a:chExt cx="2592288" cy="9225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475A17-A929-41C2-A8CA-CB39178899C0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DC491-A787-4301-BF52-D8D31FE5957B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042079" y="3571815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371234" y="357181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aphic 91">
            <a:extLst>
              <a:ext uri="{FF2B5EF4-FFF2-40B4-BE49-F238E27FC236}">
                <a16:creationId xmlns:a16="http://schemas.microsoft.com/office/drawing/2014/main" id="{7A693E44-5F9D-4FE3-8F92-632295DA3CD1}"/>
              </a:ext>
            </a:extLst>
          </p:cNvPr>
          <p:cNvGrpSpPr/>
          <p:nvPr/>
        </p:nvGrpSpPr>
        <p:grpSpPr>
          <a:xfrm>
            <a:off x="2643420" y="2378429"/>
            <a:ext cx="351059" cy="514726"/>
            <a:chOff x="3754787" y="-1068"/>
            <a:chExt cx="4675653" cy="6855489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FC874F-D773-400F-8F08-7A4E56F112F5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944AB3-102D-4EA8-A5C8-19CFC7D01893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0F0E1D-54E0-40A0-836A-4B9EBC0BE9A3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37DC87C-E172-4F1F-971B-F0658EC632F7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295061-2E87-4B4E-97C4-35D32BB7A511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29FE263-4828-42FA-82C7-5EEB0A34B306}"/>
              </a:ext>
            </a:extLst>
          </p:cNvPr>
          <p:cNvSpPr/>
          <p:nvPr/>
        </p:nvSpPr>
        <p:spPr>
          <a:xfrm rot="20712819">
            <a:off x="9128363" y="2515908"/>
            <a:ext cx="509009" cy="30592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779CB5-C705-4D37-B9A2-A8A8E9596B90}"/>
              </a:ext>
            </a:extLst>
          </p:cNvPr>
          <p:cNvGrpSpPr/>
          <p:nvPr/>
        </p:nvGrpSpPr>
        <p:grpSpPr>
          <a:xfrm>
            <a:off x="5904924" y="2370833"/>
            <a:ext cx="416719" cy="499774"/>
            <a:chOff x="6761163" y="2984500"/>
            <a:chExt cx="915988" cy="1098550"/>
          </a:xfrm>
          <a:solidFill>
            <a:schemeClr val="bg1"/>
          </a:solidFill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354F73B-60E5-45BD-8212-6CB2CEE24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138A3F52-ADF7-4314-88F1-3C2FDF50F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465355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7287</TotalTime>
  <Words>3687</Words>
  <Application>Microsoft Office PowerPoint</Application>
  <PresentationFormat>แบบจอกว้าง</PresentationFormat>
  <Paragraphs>495</Paragraphs>
  <Slides>48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48</vt:i4>
      </vt:variant>
    </vt:vector>
  </HeadingPairs>
  <TitlesOfParts>
    <vt:vector size="60" baseType="lpstr">
      <vt:lpstr>맑은 고딕</vt:lpstr>
      <vt:lpstr>Arial</vt:lpstr>
      <vt:lpstr>Arial Nova</vt:lpstr>
      <vt:lpstr>Arial Unicode MS</vt:lpstr>
      <vt:lpstr>Bebas Neue</vt:lpstr>
      <vt:lpstr>Calibri</vt:lpstr>
      <vt:lpstr>FZShuTi</vt:lpstr>
      <vt:lpstr>HY견명조</vt:lpstr>
      <vt:lpstr>Wingdings</vt:lpstr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ACER</cp:lastModifiedBy>
  <cp:revision>102</cp:revision>
  <dcterms:created xsi:type="dcterms:W3CDTF">2018-04-24T17:14:44Z</dcterms:created>
  <dcterms:modified xsi:type="dcterms:W3CDTF">2020-04-24T06:49:28Z</dcterms:modified>
</cp:coreProperties>
</file>